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embeddedFontLst>
    <p:embeddedFont>
      <p:font typeface="Mukta"/>
      <p:regular r:id="rId32"/>
      <p:bold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34" roundtripDataSignature="AMtx7mhC35howyItT3xUGuQyRSoPVRps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Mukta-bold.fntdata"/><Relationship Id="rId10" Type="http://schemas.openxmlformats.org/officeDocument/2006/relationships/slide" Target="slides/slide5.xml"/><Relationship Id="rId32" Type="http://schemas.openxmlformats.org/officeDocument/2006/relationships/font" Target="fonts/Mukta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customschemas.google.com/relationships/presentationmetadata" Target="meta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5" name="Google Shape;275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2" name="Google Shape;282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3" name="Google Shape;293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2" name="Google Shape;302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1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9" name="Google Shape;32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3" name="Google Shape;35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0" name="Google Shape;37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4" name="Google Shape;394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1" name="Google Shape;40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c20606cb6c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9" name="Google Shape;419;g2c20606cb6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 particle and a wave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6" name="Google Shape;266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/>
          <p:nvPr>
            <p:ph type="ctrTitle"/>
          </p:nvPr>
        </p:nvSpPr>
        <p:spPr>
          <a:xfrm>
            <a:off x="442650" y="444875"/>
            <a:ext cx="41337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" name="Google Shape;11;p31"/>
          <p:cNvSpPr txBox="1"/>
          <p:nvPr>
            <p:ph idx="1" type="subTitle"/>
          </p:nvPr>
        </p:nvSpPr>
        <p:spPr>
          <a:xfrm>
            <a:off x="442650" y="2534425"/>
            <a:ext cx="41337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31"/>
          <p:cNvSpPr txBox="1"/>
          <p:nvPr>
            <p:ph idx="2" type="subTitle"/>
          </p:nvPr>
        </p:nvSpPr>
        <p:spPr>
          <a:xfrm>
            <a:off x="442650" y="3508850"/>
            <a:ext cx="41337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TITLE_AND_TWO_COLUMNS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0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0" name="Google Shape;50;p40"/>
          <p:cNvSpPr txBox="1"/>
          <p:nvPr>
            <p:ph idx="1" type="body"/>
          </p:nvPr>
        </p:nvSpPr>
        <p:spPr>
          <a:xfrm>
            <a:off x="540600" y="1768550"/>
            <a:ext cx="2524200" cy="28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1" name="Google Shape;51;p40"/>
          <p:cNvSpPr txBox="1"/>
          <p:nvPr>
            <p:ph idx="2" type="body"/>
          </p:nvPr>
        </p:nvSpPr>
        <p:spPr>
          <a:xfrm>
            <a:off x="3298326" y="1768550"/>
            <a:ext cx="2524200" cy="28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2" name="Google Shape;52;p40"/>
          <p:cNvSpPr txBox="1"/>
          <p:nvPr>
            <p:ph idx="3" type="body"/>
          </p:nvPr>
        </p:nvSpPr>
        <p:spPr>
          <a:xfrm>
            <a:off x="6056053" y="1768550"/>
            <a:ext cx="2524200" cy="28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3" name="Google Shape;53;p40"/>
          <p:cNvSpPr txBox="1"/>
          <p:nvPr>
            <p:ph idx="12" type="sldNum"/>
          </p:nvPr>
        </p:nvSpPr>
        <p:spPr>
          <a:xfrm>
            <a:off x="6718825" y="4812675"/>
            <a:ext cx="23022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© Kentik. All rights reserved | </a:t>
            </a:r>
            <a:fld id="{00000000-1234-1234-1234-123412341234}" type="slidenum">
              <a:rPr lang="en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boxes with headers">
  <p:cSld name="TITLE_AND_TWO_COLUMNS_1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6" name="Google Shape;56;p41"/>
          <p:cNvSpPr txBox="1"/>
          <p:nvPr>
            <p:ph idx="1" type="body"/>
          </p:nvPr>
        </p:nvSpPr>
        <p:spPr>
          <a:xfrm>
            <a:off x="540600" y="1539950"/>
            <a:ext cx="2524200" cy="30756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7" name="Google Shape;57;p41"/>
          <p:cNvSpPr txBox="1"/>
          <p:nvPr>
            <p:ph idx="2" type="body"/>
          </p:nvPr>
        </p:nvSpPr>
        <p:spPr>
          <a:xfrm>
            <a:off x="3298325" y="1539950"/>
            <a:ext cx="2524200" cy="30756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8" name="Google Shape;58;p41"/>
          <p:cNvSpPr txBox="1"/>
          <p:nvPr>
            <p:ph idx="3" type="body"/>
          </p:nvPr>
        </p:nvSpPr>
        <p:spPr>
          <a:xfrm>
            <a:off x="6056051" y="1539950"/>
            <a:ext cx="2524200" cy="30756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9" name="Google Shape;59;p41"/>
          <p:cNvSpPr txBox="1"/>
          <p:nvPr>
            <p:ph idx="12" type="sldNum"/>
          </p:nvPr>
        </p:nvSpPr>
        <p:spPr>
          <a:xfrm>
            <a:off x="6718825" y="4812675"/>
            <a:ext cx="23022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© Kentik. All rights reserved | </a:t>
            </a:r>
            <a:fld id="{00000000-1234-1234-1234-123412341234}" type="slidenum">
              <a:rPr lang="en"/>
              <a:t>‹#›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60" name="Google Shape;60;p41"/>
          <p:cNvSpPr txBox="1"/>
          <p:nvPr>
            <p:ph idx="4" type="subTitle"/>
          </p:nvPr>
        </p:nvSpPr>
        <p:spPr>
          <a:xfrm>
            <a:off x="552325" y="1147800"/>
            <a:ext cx="25242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b="1" sz="1400">
                <a:solidFill>
                  <a:schemeClr val="accent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41"/>
          <p:cNvSpPr txBox="1"/>
          <p:nvPr>
            <p:ph idx="5" type="subTitle"/>
          </p:nvPr>
        </p:nvSpPr>
        <p:spPr>
          <a:xfrm>
            <a:off x="3298325" y="1147800"/>
            <a:ext cx="25242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b="1" sz="1400">
                <a:solidFill>
                  <a:schemeClr val="accent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41"/>
          <p:cNvSpPr txBox="1"/>
          <p:nvPr>
            <p:ph idx="6" type="subTitle"/>
          </p:nvPr>
        </p:nvSpPr>
        <p:spPr>
          <a:xfrm>
            <a:off x="6056050" y="1147800"/>
            <a:ext cx="25242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b="1" sz="1400">
                <a:solidFill>
                  <a:schemeClr val="accent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Orange">
  <p:cSld name="BLANK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3"/>
          <p:cNvSpPr txBox="1"/>
          <p:nvPr>
            <p:ph type="title"/>
          </p:nvPr>
        </p:nvSpPr>
        <p:spPr>
          <a:xfrm>
            <a:off x="406825" y="1567800"/>
            <a:ext cx="4275300" cy="192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Blue">
  <p:cSld name="BLANK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4"/>
          <p:cNvSpPr txBox="1"/>
          <p:nvPr>
            <p:ph type="title"/>
          </p:nvPr>
        </p:nvSpPr>
        <p:spPr>
          <a:xfrm>
            <a:off x="406825" y="1567800"/>
            <a:ext cx="4279500" cy="192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ighlight - Orange">
  <p:cSld name="BLANK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/>
          <p:nvPr>
            <p:ph type="title"/>
          </p:nvPr>
        </p:nvSpPr>
        <p:spPr>
          <a:xfrm>
            <a:off x="406825" y="1567800"/>
            <a:ext cx="5984700" cy="10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0" name="Google Shape;70;p45"/>
          <p:cNvSpPr txBox="1"/>
          <p:nvPr>
            <p:ph idx="1" type="subTitle"/>
          </p:nvPr>
        </p:nvSpPr>
        <p:spPr>
          <a:xfrm>
            <a:off x="406898" y="2567525"/>
            <a:ext cx="5530800" cy="9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1" sz="2500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ighlight - Blue">
  <p:cSld name="BLANK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6"/>
          <p:cNvSpPr txBox="1"/>
          <p:nvPr>
            <p:ph type="title"/>
          </p:nvPr>
        </p:nvSpPr>
        <p:spPr>
          <a:xfrm>
            <a:off x="406825" y="1567800"/>
            <a:ext cx="5984700" cy="10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3" name="Google Shape;73;p46"/>
          <p:cNvSpPr txBox="1"/>
          <p:nvPr>
            <p:ph idx="1" type="subTitle"/>
          </p:nvPr>
        </p:nvSpPr>
        <p:spPr>
          <a:xfrm>
            <a:off x="406898" y="2567525"/>
            <a:ext cx="5538600" cy="9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1" sz="2500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itle and subtitle">
  <p:cSld name="Boxes">
    <p:bg>
      <p:bgPr>
        <a:solidFill>
          <a:srgbClr val="FFFFFF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7"/>
          <p:cNvSpPr txBox="1"/>
          <p:nvPr>
            <p:ph idx="1" type="subTitle"/>
          </p:nvPr>
        </p:nvSpPr>
        <p:spPr>
          <a:xfrm>
            <a:off x="624000" y="887155"/>
            <a:ext cx="78960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b="1" sz="1800">
                <a:solidFill>
                  <a:schemeClr val="accent3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6" name="Google Shape;76;p47"/>
          <p:cNvSpPr txBox="1"/>
          <p:nvPr>
            <p:ph type="title"/>
          </p:nvPr>
        </p:nvSpPr>
        <p:spPr>
          <a:xfrm>
            <a:off x="628650" y="158550"/>
            <a:ext cx="78867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i="0" u="none" cap="none" strike="noStrike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/>
        </p:txBody>
      </p:sp>
      <p:sp>
        <p:nvSpPr>
          <p:cNvPr id="77" name="Google Shape;77;p47"/>
          <p:cNvSpPr txBox="1"/>
          <p:nvPr>
            <p:ph idx="12" type="sldNum"/>
          </p:nvPr>
        </p:nvSpPr>
        <p:spPr>
          <a:xfrm>
            <a:off x="6718825" y="4812675"/>
            <a:ext cx="23022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© Kentik. All rights reserved | </a:t>
            </a:r>
            <a:fld id="{00000000-1234-1234-1234-123412341234}" type="slidenum">
              <a:rPr lang="en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 Title and Subtitle - Grey">
  <p:cSld name="Boxes_1">
    <p:bg>
      <p:bgPr>
        <a:solidFill>
          <a:srgbClr val="F8F8F8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8"/>
          <p:cNvSpPr txBox="1"/>
          <p:nvPr>
            <p:ph idx="1" type="subTitle"/>
          </p:nvPr>
        </p:nvSpPr>
        <p:spPr>
          <a:xfrm>
            <a:off x="624000" y="887155"/>
            <a:ext cx="78960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0" name="Google Shape;80;p48"/>
          <p:cNvSpPr txBox="1"/>
          <p:nvPr>
            <p:ph type="title"/>
          </p:nvPr>
        </p:nvSpPr>
        <p:spPr>
          <a:xfrm>
            <a:off x="628650" y="158550"/>
            <a:ext cx="78867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otlight 2">
  <p:cSld name="Spotlight_1_1">
    <p:bg>
      <p:bgPr>
        <a:solidFill>
          <a:srgbClr val="F8F8F8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9"/>
          <p:cNvSpPr txBox="1"/>
          <p:nvPr>
            <p:ph type="title"/>
          </p:nvPr>
        </p:nvSpPr>
        <p:spPr>
          <a:xfrm>
            <a:off x="737550" y="1944000"/>
            <a:ext cx="7668900" cy="125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Options">
  <p:cSld name="Title and Content Options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2"/>
          <p:cNvSpPr txBox="1"/>
          <p:nvPr>
            <p:ph idx="1" type="body"/>
          </p:nvPr>
        </p:nvSpPr>
        <p:spPr>
          <a:xfrm>
            <a:off x="444600" y="1108925"/>
            <a:ext cx="8238300" cy="35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925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6550" lvl="2" marL="13716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chemeClr val="accent6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32"/>
          <p:cNvSpPr txBox="1"/>
          <p:nvPr>
            <p:ph type="title"/>
          </p:nvPr>
        </p:nvSpPr>
        <p:spPr>
          <a:xfrm>
            <a:off x="445800" y="158550"/>
            <a:ext cx="82383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26">
          <p15:clr>
            <a:srgbClr val="FBAE40"/>
          </p15:clr>
        </p15:guide>
        <p15:guide id="2" pos="39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Line and Content no Graphics">
  <p:cSld name="Title and Content Options_4_1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0"/>
          <p:cNvSpPr txBox="1"/>
          <p:nvPr>
            <p:ph idx="1" type="body"/>
          </p:nvPr>
        </p:nvSpPr>
        <p:spPr>
          <a:xfrm>
            <a:off x="444600" y="1032725"/>
            <a:ext cx="8238300" cy="35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925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6550" lvl="2" marL="13716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chemeClr val="accent6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" name="Google Shape;85;p50"/>
          <p:cNvSpPr txBox="1"/>
          <p:nvPr>
            <p:ph type="title"/>
          </p:nvPr>
        </p:nvSpPr>
        <p:spPr>
          <a:xfrm>
            <a:off x="445800" y="6150"/>
            <a:ext cx="82383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/>
        </p:txBody>
      </p:sp>
      <p:sp>
        <p:nvSpPr>
          <p:cNvPr id="86" name="Google Shape;86;p50"/>
          <p:cNvSpPr txBox="1"/>
          <p:nvPr>
            <p:ph idx="12" type="sldNum"/>
          </p:nvPr>
        </p:nvSpPr>
        <p:spPr>
          <a:xfrm>
            <a:off x="6038938" y="4840483"/>
            <a:ext cx="2838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F636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F636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F636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F636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F636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F636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F636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F636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F636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 sz="900"/>
              <a:t>© Kentik. COMPANY CONFIDENTIAL   |   </a:t>
            </a:r>
            <a:fld id="{00000000-1234-1234-1234-123412341234}" type="slidenum">
              <a:rPr lang="en" sz="900"/>
              <a:t>‹#›</a:t>
            </a:fld>
            <a:endParaRPr sz="900"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3146">
          <p15:clr>
            <a:srgbClr val="FBAE40"/>
          </p15:clr>
        </p15:guide>
        <p15:guide id="2" pos="39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Line and Content no Graphics 1">
  <p:cSld name="Title and Content Options_4_1_1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1"/>
          <p:cNvSpPr txBox="1"/>
          <p:nvPr>
            <p:ph idx="1" type="body"/>
          </p:nvPr>
        </p:nvSpPr>
        <p:spPr>
          <a:xfrm>
            <a:off x="444600" y="1032725"/>
            <a:ext cx="8238300" cy="35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925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6550" lvl="2" marL="13716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algn="l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chemeClr val="accent6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51"/>
          <p:cNvSpPr txBox="1"/>
          <p:nvPr>
            <p:ph type="title"/>
          </p:nvPr>
        </p:nvSpPr>
        <p:spPr>
          <a:xfrm>
            <a:off x="445800" y="6150"/>
            <a:ext cx="82383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/>
        </p:txBody>
      </p:sp>
      <p:sp>
        <p:nvSpPr>
          <p:cNvPr id="90" name="Google Shape;90;p51"/>
          <p:cNvSpPr txBox="1"/>
          <p:nvPr>
            <p:ph idx="12" type="sldNum"/>
          </p:nvPr>
        </p:nvSpPr>
        <p:spPr>
          <a:xfrm>
            <a:off x="6038938" y="4840483"/>
            <a:ext cx="2838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F636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F636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F636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F636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F636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F636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F636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F636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F636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 sz="900"/>
              <a:t>© Kentik. COMPANY CONFIDENTIAL   |   </a:t>
            </a:r>
            <a:fld id="{00000000-1234-1234-1234-123412341234}" type="slidenum">
              <a:rPr lang="en" sz="900"/>
              <a:t>‹#›</a:t>
            </a:fld>
            <a:endParaRPr sz="900"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3146">
          <p15:clr>
            <a:srgbClr val="FBAE40"/>
          </p15:clr>
        </p15:guide>
        <p15:guide id="2" pos="39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Divider 1b">
  <p:cSld name="BLANK_1_1_3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2"/>
          <p:cNvSpPr txBox="1"/>
          <p:nvPr>
            <p:ph type="title"/>
          </p:nvPr>
        </p:nvSpPr>
        <p:spPr>
          <a:xfrm>
            <a:off x="728450" y="2183100"/>
            <a:ext cx="76041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/>
        </p:txBody>
      </p:sp>
      <p:sp>
        <p:nvSpPr>
          <p:cNvPr id="93" name="Google Shape;93;p52"/>
          <p:cNvSpPr/>
          <p:nvPr/>
        </p:nvSpPr>
        <p:spPr>
          <a:xfrm>
            <a:off x="-1122125" y="-867850"/>
            <a:ext cx="8370225" cy="284150"/>
          </a:xfrm>
          <a:custGeom>
            <a:rect b="b" l="l" r="r" t="t"/>
            <a:pathLst>
              <a:path extrusionOk="0" h="11366" w="334809">
                <a:moveTo>
                  <a:pt x="0" y="11366"/>
                </a:moveTo>
                <a:lnTo>
                  <a:pt x="66846" y="11366"/>
                </a:lnTo>
                <a:lnTo>
                  <a:pt x="75515" y="0"/>
                </a:lnTo>
                <a:lnTo>
                  <a:pt x="334809" y="0"/>
                </a:lnTo>
              </a:path>
            </a:pathLst>
          </a:cu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sp>
      <p:grpSp>
        <p:nvGrpSpPr>
          <p:cNvPr id="94" name="Google Shape;94;p52"/>
          <p:cNvGrpSpPr/>
          <p:nvPr/>
        </p:nvGrpSpPr>
        <p:grpSpPr>
          <a:xfrm>
            <a:off x="4489015" y="248069"/>
            <a:ext cx="5976643" cy="5948203"/>
            <a:chOff x="4271436" y="-2203256"/>
            <a:chExt cx="7432711" cy="7397342"/>
          </a:xfrm>
        </p:grpSpPr>
        <p:grpSp>
          <p:nvGrpSpPr>
            <p:cNvPr id="95" name="Google Shape;95;p52"/>
            <p:cNvGrpSpPr/>
            <p:nvPr/>
          </p:nvGrpSpPr>
          <p:grpSpPr>
            <a:xfrm rot="-1355861">
              <a:off x="5135776" y="-1323788"/>
              <a:ext cx="5704031" cy="5638407"/>
              <a:chOff x="5618542" y="687107"/>
              <a:chExt cx="4222345" cy="4173767"/>
            </a:xfrm>
          </p:grpSpPr>
          <p:sp>
            <p:nvSpPr>
              <p:cNvPr id="96" name="Google Shape;96;p52"/>
              <p:cNvSpPr/>
              <p:nvPr/>
            </p:nvSpPr>
            <p:spPr>
              <a:xfrm>
                <a:off x="6283415" y="978509"/>
                <a:ext cx="932137" cy="669823"/>
              </a:xfrm>
              <a:custGeom>
                <a:rect b="b" l="l" r="r" t="t"/>
                <a:pathLst>
                  <a:path extrusionOk="0" h="722181" w="1004999">
                    <a:moveTo>
                      <a:pt x="5667" y="697928"/>
                    </a:moveTo>
                    <a:lnTo>
                      <a:pt x="3173" y="701273"/>
                    </a:lnTo>
                    <a:lnTo>
                      <a:pt x="11902" y="707964"/>
                    </a:lnTo>
                    <a:lnTo>
                      <a:pt x="17720" y="707964"/>
                    </a:lnTo>
                    <a:cubicBezTo>
                      <a:pt x="27542" y="717151"/>
                      <a:pt x="40468" y="722236"/>
                      <a:pt x="53881" y="722182"/>
                    </a:cubicBezTo>
                    <a:cubicBezTo>
                      <a:pt x="67971" y="721985"/>
                      <a:pt x="81475" y="716461"/>
                      <a:pt x="91704" y="706709"/>
                    </a:cubicBezTo>
                    <a:cubicBezTo>
                      <a:pt x="102024" y="696598"/>
                      <a:pt x="107868" y="682731"/>
                      <a:pt x="107914" y="668237"/>
                    </a:cubicBezTo>
                    <a:cubicBezTo>
                      <a:pt x="108487" y="653794"/>
                      <a:pt x="102889" y="639789"/>
                      <a:pt x="92535" y="629766"/>
                    </a:cubicBezTo>
                    <a:cubicBezTo>
                      <a:pt x="91163" y="628055"/>
                      <a:pt x="89468" y="626634"/>
                      <a:pt x="87547" y="625584"/>
                    </a:cubicBezTo>
                    <a:cubicBezTo>
                      <a:pt x="308496" y="376108"/>
                      <a:pt x="589021" y="187421"/>
                      <a:pt x="902610" y="77362"/>
                    </a:cubicBezTo>
                    <a:cubicBezTo>
                      <a:pt x="905046" y="82921"/>
                      <a:pt x="908421" y="88015"/>
                      <a:pt x="912586" y="92416"/>
                    </a:cubicBezTo>
                    <a:cubicBezTo>
                      <a:pt x="922765" y="103163"/>
                      <a:pt x="936900" y="109214"/>
                      <a:pt x="951655" y="109143"/>
                    </a:cubicBezTo>
                    <a:cubicBezTo>
                      <a:pt x="965787" y="109160"/>
                      <a:pt x="979366" y="103607"/>
                      <a:pt x="989478" y="93671"/>
                    </a:cubicBezTo>
                    <a:cubicBezTo>
                      <a:pt x="1010173" y="72248"/>
                      <a:pt x="1010173" y="38150"/>
                      <a:pt x="989478" y="16727"/>
                    </a:cubicBezTo>
                    <a:cubicBezTo>
                      <a:pt x="979299" y="5980"/>
                      <a:pt x="965164" y="-70"/>
                      <a:pt x="950409" y="1"/>
                    </a:cubicBezTo>
                    <a:cubicBezTo>
                      <a:pt x="921027" y="22"/>
                      <a:pt x="897224" y="24005"/>
                      <a:pt x="897244" y="53566"/>
                    </a:cubicBezTo>
                    <a:cubicBezTo>
                      <a:pt x="897249" y="56637"/>
                      <a:pt x="897515" y="59701"/>
                      <a:pt x="898038" y="62726"/>
                    </a:cubicBezTo>
                    <a:cubicBezTo>
                      <a:pt x="581091" y="173755"/>
                      <a:pt x="297548" y="364319"/>
                      <a:pt x="74247" y="616384"/>
                    </a:cubicBezTo>
                    <a:cubicBezTo>
                      <a:pt x="54425" y="608050"/>
                      <a:pt x="31582" y="612316"/>
                      <a:pt x="16058" y="627257"/>
                    </a:cubicBezTo>
                    <a:cubicBezTo>
                      <a:pt x="-2700" y="645539"/>
                      <a:pt x="-5347" y="674870"/>
                      <a:pt x="9823" y="69625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97;p52"/>
              <p:cNvSpPr/>
              <p:nvPr/>
            </p:nvSpPr>
            <p:spPr>
              <a:xfrm>
                <a:off x="7575830" y="909015"/>
                <a:ext cx="1945056" cy="1352767"/>
              </a:xfrm>
              <a:custGeom>
                <a:rect b="b" l="l" r="r" t="t"/>
                <a:pathLst>
                  <a:path extrusionOk="0" h="1458509" w="2097095">
                    <a:moveTo>
                      <a:pt x="158500" y="25927"/>
                    </a:moveTo>
                    <a:cubicBezTo>
                      <a:pt x="136887" y="25927"/>
                      <a:pt x="116936" y="25927"/>
                      <a:pt x="97401" y="25927"/>
                    </a:cubicBezTo>
                    <a:cubicBezTo>
                      <a:pt x="96213" y="22624"/>
                      <a:pt x="94529" y="19522"/>
                      <a:pt x="92414" y="16727"/>
                    </a:cubicBezTo>
                    <a:cubicBezTo>
                      <a:pt x="82235" y="5980"/>
                      <a:pt x="68099" y="-70"/>
                      <a:pt x="53344" y="1"/>
                    </a:cubicBezTo>
                    <a:cubicBezTo>
                      <a:pt x="39212" y="-17"/>
                      <a:pt x="25633" y="5537"/>
                      <a:pt x="15521" y="15473"/>
                    </a:cubicBezTo>
                    <a:cubicBezTo>
                      <a:pt x="-5174" y="36895"/>
                      <a:pt x="-5174" y="70994"/>
                      <a:pt x="15521" y="92416"/>
                    </a:cubicBezTo>
                    <a:cubicBezTo>
                      <a:pt x="25700" y="103163"/>
                      <a:pt x="39836" y="109214"/>
                      <a:pt x="54591" y="109143"/>
                    </a:cubicBezTo>
                    <a:cubicBezTo>
                      <a:pt x="67297" y="108903"/>
                      <a:pt x="79512" y="104165"/>
                      <a:pt x="89088" y="95762"/>
                    </a:cubicBezTo>
                    <a:cubicBezTo>
                      <a:pt x="102713" y="82457"/>
                      <a:pt x="108258" y="62855"/>
                      <a:pt x="103636" y="44327"/>
                    </a:cubicBezTo>
                    <a:cubicBezTo>
                      <a:pt x="121924" y="44327"/>
                      <a:pt x="140212" y="44327"/>
                      <a:pt x="158500" y="44327"/>
                    </a:cubicBezTo>
                    <a:cubicBezTo>
                      <a:pt x="990354" y="45360"/>
                      <a:pt x="1731326" y="573568"/>
                      <a:pt x="2008082" y="1362819"/>
                    </a:cubicBezTo>
                    <a:lnTo>
                      <a:pt x="2004341" y="1365328"/>
                    </a:lnTo>
                    <a:cubicBezTo>
                      <a:pt x="1983106" y="1386425"/>
                      <a:pt x="1982894" y="1420844"/>
                      <a:pt x="2003859" y="1442205"/>
                    </a:cubicBezTo>
                    <a:cubicBezTo>
                      <a:pt x="2004021" y="1442368"/>
                      <a:pt x="2004179" y="1442531"/>
                      <a:pt x="2004341" y="1442690"/>
                    </a:cubicBezTo>
                    <a:cubicBezTo>
                      <a:pt x="2025684" y="1463782"/>
                      <a:pt x="2059870" y="1463782"/>
                      <a:pt x="2081234" y="1442690"/>
                    </a:cubicBezTo>
                    <a:cubicBezTo>
                      <a:pt x="2102348" y="1421476"/>
                      <a:pt x="2102390" y="1387056"/>
                      <a:pt x="2081317" y="1365809"/>
                    </a:cubicBezTo>
                    <a:cubicBezTo>
                      <a:pt x="2081275" y="1365788"/>
                      <a:pt x="2081275" y="1365767"/>
                      <a:pt x="2081234" y="1365746"/>
                    </a:cubicBezTo>
                    <a:cubicBezTo>
                      <a:pt x="2071383" y="1355643"/>
                      <a:pt x="2057917" y="1349923"/>
                      <a:pt x="2043826" y="1349856"/>
                    </a:cubicBezTo>
                    <a:cubicBezTo>
                      <a:pt x="2035934" y="1349827"/>
                      <a:pt x="2028132" y="1351541"/>
                      <a:pt x="2020966" y="1354874"/>
                    </a:cubicBezTo>
                    <a:cubicBezTo>
                      <a:pt x="1927452" y="1083435"/>
                      <a:pt x="1775928" y="835924"/>
                      <a:pt x="1577067" y="629766"/>
                    </a:cubicBezTo>
                    <a:cubicBezTo>
                      <a:pt x="1203888" y="245149"/>
                      <a:pt x="692730" y="27567"/>
                      <a:pt x="158500" y="25927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p52"/>
              <p:cNvSpPr/>
              <p:nvPr/>
            </p:nvSpPr>
            <p:spPr>
              <a:xfrm>
                <a:off x="7687094" y="3706766"/>
                <a:ext cx="1640148" cy="950464"/>
              </a:xfrm>
              <a:custGeom>
                <a:rect b="b" l="l" r="r" t="t"/>
                <a:pathLst>
                  <a:path extrusionOk="0" h="1024759" w="1768354">
                    <a:moveTo>
                      <a:pt x="1681665" y="96836"/>
                    </a:moveTo>
                    <a:cubicBezTo>
                      <a:pt x="1691249" y="104455"/>
                      <a:pt x="1703116" y="108583"/>
                      <a:pt x="1715331" y="108545"/>
                    </a:cubicBezTo>
                    <a:cubicBezTo>
                      <a:pt x="1729214" y="108524"/>
                      <a:pt x="1742518" y="102958"/>
                      <a:pt x="1752323" y="93073"/>
                    </a:cubicBezTo>
                    <a:cubicBezTo>
                      <a:pt x="1773442" y="72189"/>
                      <a:pt x="1773732" y="38033"/>
                      <a:pt x="1752976" y="16786"/>
                    </a:cubicBezTo>
                    <a:cubicBezTo>
                      <a:pt x="1752759" y="16564"/>
                      <a:pt x="1752543" y="16347"/>
                      <a:pt x="1752323" y="16129"/>
                    </a:cubicBezTo>
                    <a:cubicBezTo>
                      <a:pt x="1731566" y="-5118"/>
                      <a:pt x="1697617" y="-5411"/>
                      <a:pt x="1676498" y="15473"/>
                    </a:cubicBezTo>
                    <a:cubicBezTo>
                      <a:pt x="1676278" y="15690"/>
                      <a:pt x="1676062" y="15908"/>
                      <a:pt x="1675846" y="16129"/>
                    </a:cubicBezTo>
                    <a:cubicBezTo>
                      <a:pt x="1656731" y="34746"/>
                      <a:pt x="1654079" y="64650"/>
                      <a:pt x="1669611" y="86382"/>
                    </a:cubicBezTo>
                    <a:cubicBezTo>
                      <a:pt x="1320984" y="612930"/>
                      <a:pt x="742647" y="939450"/>
                      <a:pt x="114300" y="964540"/>
                    </a:cubicBezTo>
                    <a:cubicBezTo>
                      <a:pt x="113319" y="952414"/>
                      <a:pt x="108174" y="941039"/>
                      <a:pt x="99753" y="932341"/>
                    </a:cubicBezTo>
                    <a:cubicBezTo>
                      <a:pt x="89574" y="921595"/>
                      <a:pt x="75438" y="915543"/>
                      <a:pt x="60683" y="915614"/>
                    </a:cubicBezTo>
                    <a:cubicBezTo>
                      <a:pt x="46551" y="915598"/>
                      <a:pt x="32972" y="921151"/>
                      <a:pt x="22860" y="931087"/>
                    </a:cubicBezTo>
                    <a:cubicBezTo>
                      <a:pt x="12831" y="940705"/>
                      <a:pt x="6999" y="953961"/>
                      <a:pt x="6650" y="967886"/>
                    </a:cubicBezTo>
                    <a:lnTo>
                      <a:pt x="4156" y="967886"/>
                    </a:lnTo>
                    <a:lnTo>
                      <a:pt x="0" y="967886"/>
                    </a:lnTo>
                    <a:lnTo>
                      <a:pt x="0" y="978758"/>
                    </a:lnTo>
                    <a:lnTo>
                      <a:pt x="0" y="983358"/>
                    </a:lnTo>
                    <a:lnTo>
                      <a:pt x="4156" y="983358"/>
                    </a:lnTo>
                    <a:lnTo>
                      <a:pt x="4156" y="979177"/>
                    </a:lnTo>
                    <a:lnTo>
                      <a:pt x="7481" y="979177"/>
                    </a:lnTo>
                    <a:cubicBezTo>
                      <a:pt x="11230" y="1005521"/>
                      <a:pt x="33804" y="1025008"/>
                      <a:pt x="60267" y="1024757"/>
                    </a:cubicBezTo>
                    <a:cubicBezTo>
                      <a:pt x="74357" y="1024548"/>
                      <a:pt x="87861" y="1019028"/>
                      <a:pt x="98090" y="1009285"/>
                    </a:cubicBezTo>
                    <a:cubicBezTo>
                      <a:pt x="105942" y="1001298"/>
                      <a:pt x="111166" y="991094"/>
                      <a:pt x="113053" y="980013"/>
                    </a:cubicBezTo>
                    <a:cubicBezTo>
                      <a:pt x="416052" y="968095"/>
                      <a:pt x="712388" y="887016"/>
                      <a:pt x="979655" y="742910"/>
                    </a:cubicBezTo>
                    <a:cubicBezTo>
                      <a:pt x="1262496" y="588333"/>
                      <a:pt x="1503494" y="366539"/>
                      <a:pt x="1681665" y="9683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52"/>
              <p:cNvSpPr/>
              <p:nvPr/>
            </p:nvSpPr>
            <p:spPr>
              <a:xfrm>
                <a:off x="5891476" y="2034106"/>
                <a:ext cx="199054" cy="1276813"/>
              </a:xfrm>
              <a:custGeom>
                <a:rect b="b" l="l" r="r" t="t"/>
                <a:pathLst>
                  <a:path extrusionOk="0" h="1376618" w="214614">
                    <a:moveTo>
                      <a:pt x="160996" y="108306"/>
                    </a:moveTo>
                    <a:cubicBezTo>
                      <a:pt x="174807" y="108353"/>
                      <a:pt x="188091" y="102945"/>
                      <a:pt x="197987" y="93252"/>
                    </a:cubicBezTo>
                    <a:cubicBezTo>
                      <a:pt x="208245" y="83233"/>
                      <a:pt x="214210" y="69580"/>
                      <a:pt x="214613" y="55199"/>
                    </a:cubicBezTo>
                    <a:cubicBezTo>
                      <a:pt x="214717" y="40713"/>
                      <a:pt x="209197" y="26763"/>
                      <a:pt x="199234" y="16309"/>
                    </a:cubicBezTo>
                    <a:cubicBezTo>
                      <a:pt x="188902" y="5838"/>
                      <a:pt x="174832" y="-37"/>
                      <a:pt x="160164" y="0"/>
                    </a:cubicBezTo>
                    <a:cubicBezTo>
                      <a:pt x="146120" y="42"/>
                      <a:pt x="132612" y="5420"/>
                      <a:pt x="122342" y="15054"/>
                    </a:cubicBezTo>
                    <a:cubicBezTo>
                      <a:pt x="112020" y="25166"/>
                      <a:pt x="106178" y="39032"/>
                      <a:pt x="106132" y="53526"/>
                    </a:cubicBezTo>
                    <a:cubicBezTo>
                      <a:pt x="105607" y="67882"/>
                      <a:pt x="111025" y="81811"/>
                      <a:pt x="121095" y="91998"/>
                    </a:cubicBezTo>
                    <a:lnTo>
                      <a:pt x="125667" y="95343"/>
                    </a:lnTo>
                    <a:cubicBezTo>
                      <a:pt x="-14578" y="472717"/>
                      <a:pt x="-38051" y="883955"/>
                      <a:pt x="58334" y="1275003"/>
                    </a:cubicBezTo>
                    <a:cubicBezTo>
                      <a:pt x="54176" y="1277215"/>
                      <a:pt x="50273" y="1279879"/>
                      <a:pt x="46696" y="1282948"/>
                    </a:cubicBezTo>
                    <a:cubicBezTo>
                      <a:pt x="25577" y="1303832"/>
                      <a:pt x="25284" y="1337988"/>
                      <a:pt x="46042" y="1359235"/>
                    </a:cubicBezTo>
                    <a:cubicBezTo>
                      <a:pt x="46258" y="1359457"/>
                      <a:pt x="46476" y="1359674"/>
                      <a:pt x="46696" y="1359892"/>
                    </a:cubicBezTo>
                    <a:cubicBezTo>
                      <a:pt x="56876" y="1370639"/>
                      <a:pt x="71009" y="1376690"/>
                      <a:pt x="85766" y="1376618"/>
                    </a:cubicBezTo>
                    <a:cubicBezTo>
                      <a:pt x="99899" y="1376635"/>
                      <a:pt x="113477" y="1371082"/>
                      <a:pt x="123588" y="1361146"/>
                    </a:cubicBezTo>
                    <a:cubicBezTo>
                      <a:pt x="133992" y="1351089"/>
                      <a:pt x="139848" y="1337189"/>
                      <a:pt x="139798" y="1322674"/>
                    </a:cubicBezTo>
                    <a:cubicBezTo>
                      <a:pt x="140264" y="1308247"/>
                      <a:pt x="134686" y="1294289"/>
                      <a:pt x="124420" y="1284203"/>
                    </a:cubicBezTo>
                    <a:cubicBezTo>
                      <a:pt x="114262" y="1273171"/>
                      <a:pt x="99875" y="1267079"/>
                      <a:pt x="84934" y="1267476"/>
                    </a:cubicBezTo>
                    <a:cubicBezTo>
                      <a:pt x="80928" y="1267045"/>
                      <a:pt x="76887" y="1267045"/>
                      <a:pt x="72881" y="1267476"/>
                    </a:cubicBezTo>
                    <a:cubicBezTo>
                      <a:pt x="-22099" y="881119"/>
                      <a:pt x="1080" y="474917"/>
                      <a:pt x="139383" y="102034"/>
                    </a:cubicBezTo>
                    <a:cubicBezTo>
                      <a:pt x="146112" y="105517"/>
                      <a:pt x="153456" y="107650"/>
                      <a:pt x="160996" y="10830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0;p52"/>
              <p:cNvSpPr/>
              <p:nvPr/>
            </p:nvSpPr>
            <p:spPr>
              <a:xfrm>
                <a:off x="8620840" y="1579100"/>
                <a:ext cx="588624" cy="1888313"/>
              </a:xfrm>
              <a:custGeom>
                <a:rect b="b" l="l" r="r" t="t"/>
                <a:pathLst>
                  <a:path extrusionOk="0" h="2035917" w="634635">
                    <a:moveTo>
                      <a:pt x="549554" y="778635"/>
                    </a:moveTo>
                    <a:cubicBezTo>
                      <a:pt x="473638" y="551907"/>
                      <a:pt x="348236" y="345155"/>
                      <a:pt x="182547" y="173542"/>
                    </a:cubicBezTo>
                    <a:cubicBezTo>
                      <a:pt x="156777" y="147197"/>
                      <a:pt x="127683" y="119597"/>
                      <a:pt x="93185" y="89907"/>
                    </a:cubicBezTo>
                    <a:cubicBezTo>
                      <a:pt x="111947" y="69166"/>
                      <a:pt x="111947" y="37469"/>
                      <a:pt x="93185" y="16728"/>
                    </a:cubicBezTo>
                    <a:cubicBezTo>
                      <a:pt x="83006" y="5981"/>
                      <a:pt x="68870" y="-70"/>
                      <a:pt x="54115" y="1"/>
                    </a:cubicBezTo>
                    <a:cubicBezTo>
                      <a:pt x="39979" y="-16"/>
                      <a:pt x="26405" y="5537"/>
                      <a:pt x="16292" y="15473"/>
                    </a:cubicBezTo>
                    <a:cubicBezTo>
                      <a:pt x="-5063" y="36444"/>
                      <a:pt x="-5479" y="70864"/>
                      <a:pt x="15365" y="92345"/>
                    </a:cubicBezTo>
                    <a:cubicBezTo>
                      <a:pt x="25253" y="102536"/>
                      <a:pt x="38720" y="108420"/>
                      <a:pt x="52868" y="108725"/>
                    </a:cubicBezTo>
                    <a:cubicBezTo>
                      <a:pt x="63525" y="108696"/>
                      <a:pt x="73937" y="105493"/>
                      <a:pt x="82794" y="99525"/>
                    </a:cubicBezTo>
                    <a:cubicBezTo>
                      <a:pt x="598911" y="555235"/>
                      <a:pt x="763220" y="1294248"/>
                      <a:pt x="489286" y="1927768"/>
                    </a:cubicBezTo>
                    <a:cubicBezTo>
                      <a:pt x="477379" y="1928784"/>
                      <a:pt x="466202" y="1933961"/>
                      <a:pt x="457698" y="1942404"/>
                    </a:cubicBezTo>
                    <a:cubicBezTo>
                      <a:pt x="436235" y="1963304"/>
                      <a:pt x="435678" y="1997753"/>
                      <a:pt x="456451" y="2019347"/>
                    </a:cubicBezTo>
                    <a:cubicBezTo>
                      <a:pt x="477225" y="2040941"/>
                      <a:pt x="511465" y="2041502"/>
                      <a:pt x="532928" y="2020602"/>
                    </a:cubicBezTo>
                    <a:cubicBezTo>
                      <a:pt x="554047" y="1999718"/>
                      <a:pt x="554338" y="1965562"/>
                      <a:pt x="533581" y="1944315"/>
                    </a:cubicBezTo>
                    <a:cubicBezTo>
                      <a:pt x="533365" y="1944093"/>
                      <a:pt x="533149" y="1943876"/>
                      <a:pt x="532928" y="1943658"/>
                    </a:cubicBezTo>
                    <a:cubicBezTo>
                      <a:pt x="525368" y="1935705"/>
                      <a:pt x="515455" y="1930423"/>
                      <a:pt x="504665" y="1928604"/>
                    </a:cubicBezTo>
                    <a:cubicBezTo>
                      <a:pt x="660845" y="1564143"/>
                      <a:pt x="676843" y="1154294"/>
                      <a:pt x="549554" y="778635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52"/>
              <p:cNvSpPr/>
              <p:nvPr/>
            </p:nvSpPr>
            <p:spPr>
              <a:xfrm>
                <a:off x="8269767" y="3548978"/>
                <a:ext cx="750191" cy="649614"/>
              </a:xfrm>
              <a:custGeom>
                <a:rect b="b" l="l" r="r" t="t"/>
                <a:pathLst>
                  <a:path extrusionOk="0" h="700392" w="808831">
                    <a:moveTo>
                      <a:pt x="719052" y="95761"/>
                    </a:moveTo>
                    <a:cubicBezTo>
                      <a:pt x="728961" y="104104"/>
                      <a:pt x="741459" y="108691"/>
                      <a:pt x="754382" y="108724"/>
                    </a:cubicBezTo>
                    <a:cubicBezTo>
                      <a:pt x="768455" y="108854"/>
                      <a:pt x="782026" y="103451"/>
                      <a:pt x="792204" y="93670"/>
                    </a:cubicBezTo>
                    <a:cubicBezTo>
                      <a:pt x="802487" y="83496"/>
                      <a:pt x="808447" y="69705"/>
                      <a:pt x="808830" y="55199"/>
                    </a:cubicBezTo>
                    <a:cubicBezTo>
                      <a:pt x="809058" y="24944"/>
                      <a:pt x="784868" y="234"/>
                      <a:pt x="754797" y="0"/>
                    </a:cubicBezTo>
                    <a:cubicBezTo>
                      <a:pt x="754660" y="0"/>
                      <a:pt x="754519" y="0"/>
                      <a:pt x="754382" y="0"/>
                    </a:cubicBezTo>
                    <a:cubicBezTo>
                      <a:pt x="724767" y="-67"/>
                      <a:pt x="700710" y="24028"/>
                      <a:pt x="700639" y="53819"/>
                    </a:cubicBezTo>
                    <a:cubicBezTo>
                      <a:pt x="700615" y="64415"/>
                      <a:pt x="703694" y="74786"/>
                      <a:pt x="709493" y="83634"/>
                    </a:cubicBezTo>
                    <a:cubicBezTo>
                      <a:pt x="552723" y="309058"/>
                      <a:pt x="340283" y="489498"/>
                      <a:pt x="93104" y="607184"/>
                    </a:cubicBezTo>
                    <a:lnTo>
                      <a:pt x="93104" y="607184"/>
                    </a:lnTo>
                    <a:cubicBezTo>
                      <a:pt x="82900" y="596776"/>
                      <a:pt x="68980" y="590905"/>
                      <a:pt x="54450" y="590875"/>
                    </a:cubicBezTo>
                    <a:cubicBezTo>
                      <a:pt x="40289" y="590721"/>
                      <a:pt x="26660" y="596295"/>
                      <a:pt x="16627" y="606348"/>
                    </a:cubicBezTo>
                    <a:cubicBezTo>
                      <a:pt x="6294" y="616317"/>
                      <a:pt x="313" y="630004"/>
                      <a:pt x="1" y="644401"/>
                    </a:cubicBezTo>
                    <a:cubicBezTo>
                      <a:pt x="-103" y="658887"/>
                      <a:pt x="5417" y="672837"/>
                      <a:pt x="15380" y="683291"/>
                    </a:cubicBezTo>
                    <a:cubicBezTo>
                      <a:pt x="35605" y="705053"/>
                      <a:pt x="69533" y="706199"/>
                      <a:pt x="91163" y="685850"/>
                    </a:cubicBezTo>
                    <a:cubicBezTo>
                      <a:pt x="108404" y="669629"/>
                      <a:pt x="113075" y="643971"/>
                      <a:pt x="102664" y="622656"/>
                    </a:cubicBezTo>
                    <a:cubicBezTo>
                      <a:pt x="349838" y="503424"/>
                      <a:pt x="562174" y="321921"/>
                      <a:pt x="719052" y="9576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p52"/>
              <p:cNvSpPr/>
              <p:nvPr/>
            </p:nvSpPr>
            <p:spPr>
              <a:xfrm>
                <a:off x="6237758" y="2263160"/>
                <a:ext cx="214324" cy="1212043"/>
              </a:xfrm>
              <a:custGeom>
                <a:rect b="b" l="l" r="r" t="t"/>
                <a:pathLst>
                  <a:path extrusionOk="0" h="1306785" w="231077">
                    <a:moveTo>
                      <a:pt x="143792" y="1209769"/>
                    </a:moveTo>
                    <a:lnTo>
                      <a:pt x="138805" y="1213114"/>
                    </a:lnTo>
                    <a:cubicBezTo>
                      <a:pt x="128485" y="1223226"/>
                      <a:pt x="122641" y="1237092"/>
                      <a:pt x="122595" y="1251586"/>
                    </a:cubicBezTo>
                    <a:cubicBezTo>
                      <a:pt x="122071" y="1265942"/>
                      <a:pt x="127487" y="1279871"/>
                      <a:pt x="137558" y="1290058"/>
                    </a:cubicBezTo>
                    <a:cubicBezTo>
                      <a:pt x="147737" y="1300805"/>
                      <a:pt x="161873" y="1306856"/>
                      <a:pt x="176628" y="1306785"/>
                    </a:cubicBezTo>
                    <a:cubicBezTo>
                      <a:pt x="206217" y="1306793"/>
                      <a:pt x="230399" y="1283020"/>
                      <a:pt x="231076" y="1253259"/>
                    </a:cubicBezTo>
                    <a:cubicBezTo>
                      <a:pt x="231180" y="1238773"/>
                      <a:pt x="225660" y="1224823"/>
                      <a:pt x="215698" y="1214369"/>
                    </a:cubicBezTo>
                    <a:cubicBezTo>
                      <a:pt x="205789" y="1204082"/>
                      <a:pt x="192114" y="1198336"/>
                      <a:pt x="177875" y="1198479"/>
                    </a:cubicBezTo>
                    <a:cubicBezTo>
                      <a:pt x="170460" y="1198366"/>
                      <a:pt x="163103" y="1199788"/>
                      <a:pt x="156262" y="1202660"/>
                    </a:cubicBezTo>
                    <a:cubicBezTo>
                      <a:pt x="132986" y="1149971"/>
                      <a:pt x="114698" y="1105645"/>
                      <a:pt x="100566" y="1062573"/>
                    </a:cubicBezTo>
                    <a:cubicBezTo>
                      <a:pt x="-5084" y="751759"/>
                      <a:pt x="-11622" y="415512"/>
                      <a:pt x="81863" y="100780"/>
                    </a:cubicBezTo>
                    <a:cubicBezTo>
                      <a:pt x="90333" y="105685"/>
                      <a:pt x="99935" y="108282"/>
                      <a:pt x="109710" y="108307"/>
                    </a:cubicBezTo>
                    <a:cubicBezTo>
                      <a:pt x="123347" y="108491"/>
                      <a:pt x="136498" y="103226"/>
                      <a:pt x="146286" y="93671"/>
                    </a:cubicBezTo>
                    <a:cubicBezTo>
                      <a:pt x="167405" y="72788"/>
                      <a:pt x="167696" y="38632"/>
                      <a:pt x="146939" y="17384"/>
                    </a:cubicBezTo>
                    <a:cubicBezTo>
                      <a:pt x="146723" y="17163"/>
                      <a:pt x="146507" y="16945"/>
                      <a:pt x="146286" y="16728"/>
                    </a:cubicBezTo>
                    <a:cubicBezTo>
                      <a:pt x="136107" y="5981"/>
                      <a:pt x="121972" y="-70"/>
                      <a:pt x="107217" y="1"/>
                    </a:cubicBezTo>
                    <a:cubicBezTo>
                      <a:pt x="93193" y="-91"/>
                      <a:pt x="79714" y="5483"/>
                      <a:pt x="69809" y="15473"/>
                    </a:cubicBezTo>
                    <a:cubicBezTo>
                      <a:pt x="59452" y="25597"/>
                      <a:pt x="53479" y="39418"/>
                      <a:pt x="53184" y="53945"/>
                    </a:cubicBezTo>
                    <a:cubicBezTo>
                      <a:pt x="52843" y="67816"/>
                      <a:pt x="58092" y="81239"/>
                      <a:pt x="67731" y="91162"/>
                    </a:cubicBezTo>
                    <a:cubicBezTo>
                      <a:pt x="-28198" y="410026"/>
                      <a:pt x="-22092" y="751157"/>
                      <a:pt x="85188" y="1066336"/>
                    </a:cubicBezTo>
                    <a:cubicBezTo>
                      <a:pt x="101805" y="1115300"/>
                      <a:pt x="121377" y="1163202"/>
                      <a:pt x="143792" y="1209769"/>
                    </a:cubicBezTo>
                    <a:close/>
                  </a:path>
                </a:pathLst>
              </a:custGeom>
              <a:solidFill>
                <a:srgbClr val="BA1E6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52"/>
              <p:cNvSpPr/>
              <p:nvPr/>
            </p:nvSpPr>
            <p:spPr>
              <a:xfrm>
                <a:off x="6383601" y="1394691"/>
                <a:ext cx="767944" cy="724643"/>
              </a:xfrm>
              <a:custGeom>
                <a:rect b="b" l="l" r="r" t="t"/>
                <a:pathLst>
                  <a:path extrusionOk="0" h="781286" w="827972">
                    <a:moveTo>
                      <a:pt x="723209" y="71926"/>
                    </a:moveTo>
                    <a:cubicBezTo>
                      <a:pt x="725632" y="79495"/>
                      <a:pt x="729597" y="86474"/>
                      <a:pt x="734847" y="92416"/>
                    </a:cubicBezTo>
                    <a:cubicBezTo>
                      <a:pt x="745026" y="103163"/>
                      <a:pt x="759161" y="109214"/>
                      <a:pt x="773916" y="109143"/>
                    </a:cubicBezTo>
                    <a:cubicBezTo>
                      <a:pt x="788048" y="109160"/>
                      <a:pt x="801627" y="103607"/>
                      <a:pt x="811739" y="93671"/>
                    </a:cubicBezTo>
                    <a:cubicBezTo>
                      <a:pt x="822060" y="83560"/>
                      <a:pt x="827903" y="69693"/>
                      <a:pt x="827949" y="55199"/>
                    </a:cubicBezTo>
                    <a:cubicBezTo>
                      <a:pt x="828373" y="40860"/>
                      <a:pt x="822970" y="26969"/>
                      <a:pt x="812986" y="16728"/>
                    </a:cubicBezTo>
                    <a:cubicBezTo>
                      <a:pt x="802807" y="5981"/>
                      <a:pt x="788671" y="-70"/>
                      <a:pt x="773916" y="1"/>
                    </a:cubicBezTo>
                    <a:cubicBezTo>
                      <a:pt x="759781" y="-16"/>
                      <a:pt x="746206" y="5537"/>
                      <a:pt x="736094" y="15473"/>
                    </a:cubicBezTo>
                    <a:cubicBezTo>
                      <a:pt x="725063" y="26454"/>
                      <a:pt x="719302" y="41709"/>
                      <a:pt x="720299" y="57290"/>
                    </a:cubicBezTo>
                    <a:cubicBezTo>
                      <a:pt x="448095" y="195529"/>
                      <a:pt x="221037" y="409457"/>
                      <a:pt x="66088" y="673674"/>
                    </a:cubicBezTo>
                    <a:cubicBezTo>
                      <a:pt x="61815" y="673063"/>
                      <a:pt x="57476" y="673063"/>
                      <a:pt x="53203" y="673674"/>
                    </a:cubicBezTo>
                    <a:cubicBezTo>
                      <a:pt x="39516" y="673649"/>
                      <a:pt x="26374" y="679060"/>
                      <a:pt x="16627" y="688728"/>
                    </a:cubicBezTo>
                    <a:cubicBezTo>
                      <a:pt x="6294" y="698697"/>
                      <a:pt x="313" y="712384"/>
                      <a:pt x="1" y="726781"/>
                    </a:cubicBezTo>
                    <a:cubicBezTo>
                      <a:pt x="-102" y="741267"/>
                      <a:pt x="5417" y="755217"/>
                      <a:pt x="15380" y="765671"/>
                    </a:cubicBezTo>
                    <a:cubicBezTo>
                      <a:pt x="36673" y="786492"/>
                      <a:pt x="70564" y="786492"/>
                      <a:pt x="91857" y="765671"/>
                    </a:cubicBezTo>
                    <a:cubicBezTo>
                      <a:pt x="113092" y="744575"/>
                      <a:pt x="113304" y="710155"/>
                      <a:pt x="92339" y="688795"/>
                    </a:cubicBezTo>
                    <a:cubicBezTo>
                      <a:pt x="92177" y="688632"/>
                      <a:pt x="92019" y="688469"/>
                      <a:pt x="91857" y="688310"/>
                    </a:cubicBezTo>
                    <a:cubicBezTo>
                      <a:pt x="88216" y="684592"/>
                      <a:pt x="84006" y="681489"/>
                      <a:pt x="79388" y="679110"/>
                    </a:cubicBezTo>
                    <a:cubicBezTo>
                      <a:pt x="232297" y="419284"/>
                      <a:pt x="455622" y="208668"/>
                      <a:pt x="723209" y="7192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52"/>
              <p:cNvSpPr/>
              <p:nvPr/>
            </p:nvSpPr>
            <p:spPr>
              <a:xfrm>
                <a:off x="7898090" y="2833081"/>
                <a:ext cx="1052907" cy="1141843"/>
              </a:xfrm>
              <a:custGeom>
                <a:rect b="b" l="l" r="r" t="t"/>
                <a:pathLst>
                  <a:path extrusionOk="0" h="1231098" w="1135210">
                    <a:moveTo>
                      <a:pt x="840086" y="682038"/>
                    </a:moveTo>
                    <a:cubicBezTo>
                      <a:pt x="961473" y="512361"/>
                      <a:pt x="1039289" y="315131"/>
                      <a:pt x="1066608" y="107890"/>
                    </a:cubicBezTo>
                    <a:cubicBezTo>
                      <a:pt x="1071438" y="108530"/>
                      <a:pt x="1076326" y="108530"/>
                      <a:pt x="1081156" y="107890"/>
                    </a:cubicBezTo>
                    <a:cubicBezTo>
                      <a:pt x="1095162" y="107890"/>
                      <a:pt x="1108604" y="102328"/>
                      <a:pt x="1118563" y="92417"/>
                    </a:cubicBezTo>
                    <a:cubicBezTo>
                      <a:pt x="1139910" y="72107"/>
                      <a:pt x="1140854" y="38231"/>
                      <a:pt x="1120666" y="16750"/>
                    </a:cubicBezTo>
                    <a:cubicBezTo>
                      <a:pt x="1110512" y="5948"/>
                      <a:pt x="1096347" y="-119"/>
                      <a:pt x="1081571" y="2"/>
                    </a:cubicBezTo>
                    <a:lnTo>
                      <a:pt x="1075337" y="2"/>
                    </a:lnTo>
                    <a:lnTo>
                      <a:pt x="1075337" y="2"/>
                    </a:lnTo>
                    <a:lnTo>
                      <a:pt x="1064115" y="2"/>
                    </a:lnTo>
                    <a:lnTo>
                      <a:pt x="1059958" y="4183"/>
                    </a:lnTo>
                    <a:lnTo>
                      <a:pt x="1059958" y="4183"/>
                    </a:lnTo>
                    <a:cubicBezTo>
                      <a:pt x="1053499" y="6642"/>
                      <a:pt x="1047568" y="10335"/>
                      <a:pt x="1042501" y="15056"/>
                    </a:cubicBezTo>
                    <a:cubicBezTo>
                      <a:pt x="1021266" y="36153"/>
                      <a:pt x="1021055" y="70572"/>
                      <a:pt x="1042019" y="91932"/>
                    </a:cubicBezTo>
                    <a:cubicBezTo>
                      <a:pt x="1042181" y="92096"/>
                      <a:pt x="1042339" y="92259"/>
                      <a:pt x="1042501" y="92417"/>
                    </a:cubicBezTo>
                    <a:cubicBezTo>
                      <a:pt x="1045714" y="95257"/>
                      <a:pt x="1049197" y="97778"/>
                      <a:pt x="1052892" y="99945"/>
                    </a:cubicBezTo>
                    <a:cubicBezTo>
                      <a:pt x="987658" y="617473"/>
                      <a:pt x="609911" y="1039859"/>
                      <a:pt x="105241" y="1159589"/>
                    </a:cubicBezTo>
                    <a:cubicBezTo>
                      <a:pt x="103009" y="1151723"/>
                      <a:pt x="98866" y="1144535"/>
                      <a:pt x="93188" y="1138681"/>
                    </a:cubicBezTo>
                    <a:cubicBezTo>
                      <a:pt x="83196" y="1127913"/>
                      <a:pt x="69177" y="1121850"/>
                      <a:pt x="54534" y="1121954"/>
                    </a:cubicBezTo>
                    <a:cubicBezTo>
                      <a:pt x="40390" y="1121891"/>
                      <a:pt x="26798" y="1127453"/>
                      <a:pt x="16711" y="1137426"/>
                    </a:cubicBezTo>
                    <a:cubicBezTo>
                      <a:pt x="-4869" y="1158163"/>
                      <a:pt x="-5650" y="1192575"/>
                      <a:pt x="14961" y="1214286"/>
                    </a:cubicBezTo>
                    <a:cubicBezTo>
                      <a:pt x="25277" y="1225150"/>
                      <a:pt x="39600" y="1231235"/>
                      <a:pt x="54534" y="1231096"/>
                    </a:cubicBezTo>
                    <a:cubicBezTo>
                      <a:pt x="68624" y="1230900"/>
                      <a:pt x="82128" y="1225376"/>
                      <a:pt x="92357" y="1215624"/>
                    </a:cubicBezTo>
                    <a:cubicBezTo>
                      <a:pt x="103284" y="1204597"/>
                      <a:pt x="108899" y="1189334"/>
                      <a:pt x="107735" y="1173807"/>
                    </a:cubicBezTo>
                    <a:cubicBezTo>
                      <a:pt x="402804" y="1104085"/>
                      <a:pt x="662888" y="929441"/>
                      <a:pt x="840086" y="682038"/>
                    </a:cubicBezTo>
                    <a:close/>
                  </a:path>
                </a:pathLst>
              </a:custGeom>
              <a:solidFill>
                <a:srgbClr val="31C07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05;p52"/>
              <p:cNvSpPr/>
              <p:nvPr/>
            </p:nvSpPr>
            <p:spPr>
              <a:xfrm>
                <a:off x="6539495" y="2606356"/>
                <a:ext cx="499359" cy="1113527"/>
              </a:xfrm>
              <a:custGeom>
                <a:rect b="b" l="l" r="r" t="t"/>
                <a:pathLst>
                  <a:path extrusionOk="0" h="1200568" w="538392">
                    <a:moveTo>
                      <a:pt x="434757" y="1126552"/>
                    </a:moveTo>
                    <a:cubicBezTo>
                      <a:pt x="423967" y="1154544"/>
                      <a:pt x="437779" y="1186037"/>
                      <a:pt x="465601" y="1196893"/>
                    </a:cubicBezTo>
                    <a:cubicBezTo>
                      <a:pt x="471803" y="1199310"/>
                      <a:pt x="478395" y="1200556"/>
                      <a:pt x="485049" y="1200568"/>
                    </a:cubicBezTo>
                    <a:cubicBezTo>
                      <a:pt x="499181" y="1200585"/>
                      <a:pt x="512760" y="1195032"/>
                      <a:pt x="522872" y="1185096"/>
                    </a:cubicBezTo>
                    <a:cubicBezTo>
                      <a:pt x="543566" y="1163673"/>
                      <a:pt x="543566" y="1129575"/>
                      <a:pt x="522872" y="1108153"/>
                    </a:cubicBezTo>
                    <a:cubicBezTo>
                      <a:pt x="501903" y="1086788"/>
                      <a:pt x="467692" y="1086575"/>
                      <a:pt x="446461" y="1107668"/>
                    </a:cubicBezTo>
                    <a:cubicBezTo>
                      <a:pt x="446299" y="1107831"/>
                      <a:pt x="446137" y="1107989"/>
                      <a:pt x="445979" y="1108153"/>
                    </a:cubicBezTo>
                    <a:cubicBezTo>
                      <a:pt x="444267" y="1110097"/>
                      <a:pt x="442733" y="1112196"/>
                      <a:pt x="441407" y="1114425"/>
                    </a:cubicBezTo>
                    <a:cubicBezTo>
                      <a:pt x="160624" y="857321"/>
                      <a:pt x="10446" y="486274"/>
                      <a:pt x="32837" y="104961"/>
                    </a:cubicBezTo>
                    <a:cubicBezTo>
                      <a:pt x="38577" y="106981"/>
                      <a:pt x="44628" y="107972"/>
                      <a:pt x="50709" y="107888"/>
                    </a:cubicBezTo>
                    <a:cubicBezTo>
                      <a:pt x="64616" y="107783"/>
                      <a:pt x="77975" y="102410"/>
                      <a:pt x="88116" y="92834"/>
                    </a:cubicBezTo>
                    <a:cubicBezTo>
                      <a:pt x="98437" y="82722"/>
                      <a:pt x="104280" y="68856"/>
                      <a:pt x="104326" y="54362"/>
                    </a:cubicBezTo>
                    <a:cubicBezTo>
                      <a:pt x="104783" y="24806"/>
                      <a:pt x="81342" y="468"/>
                      <a:pt x="51964" y="8"/>
                    </a:cubicBezTo>
                    <a:cubicBezTo>
                      <a:pt x="51682" y="4"/>
                      <a:pt x="51403" y="0"/>
                      <a:pt x="51125" y="0"/>
                    </a:cubicBezTo>
                    <a:lnTo>
                      <a:pt x="44890" y="0"/>
                    </a:lnTo>
                    <a:lnTo>
                      <a:pt x="34084" y="0"/>
                    </a:lnTo>
                    <a:lnTo>
                      <a:pt x="34084" y="0"/>
                    </a:lnTo>
                    <a:lnTo>
                      <a:pt x="34084" y="4182"/>
                    </a:lnTo>
                    <a:cubicBezTo>
                      <a:pt x="27525" y="6636"/>
                      <a:pt x="21569" y="10488"/>
                      <a:pt x="16627" y="15472"/>
                    </a:cubicBezTo>
                    <a:cubicBezTo>
                      <a:pt x="6369" y="25492"/>
                      <a:pt x="405" y="39145"/>
                      <a:pt x="1" y="53526"/>
                    </a:cubicBezTo>
                    <a:cubicBezTo>
                      <a:pt x="-102" y="68011"/>
                      <a:pt x="5417" y="81961"/>
                      <a:pt x="15380" y="92416"/>
                    </a:cubicBezTo>
                    <a:cubicBezTo>
                      <a:pt x="16714" y="94084"/>
                      <a:pt x="18663" y="95138"/>
                      <a:pt x="20783" y="95343"/>
                    </a:cubicBezTo>
                    <a:lnTo>
                      <a:pt x="20783" y="95343"/>
                    </a:lnTo>
                    <a:cubicBezTo>
                      <a:pt x="-4795" y="484614"/>
                      <a:pt x="147644" y="864342"/>
                      <a:pt x="434757" y="1126552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p52"/>
              <p:cNvSpPr/>
              <p:nvPr/>
            </p:nvSpPr>
            <p:spPr>
              <a:xfrm>
                <a:off x="6679395" y="1615982"/>
                <a:ext cx="746639" cy="642675"/>
              </a:xfrm>
              <a:custGeom>
                <a:rect b="b" l="l" r="r" t="t"/>
                <a:pathLst>
                  <a:path extrusionOk="0" h="692911" w="805002">
                    <a:moveTo>
                      <a:pt x="102019" y="511006"/>
                    </a:moveTo>
                    <a:cubicBezTo>
                      <a:pt x="84978" y="535260"/>
                      <a:pt x="67937" y="560768"/>
                      <a:pt x="54221" y="584604"/>
                    </a:cubicBezTo>
                    <a:cubicBezTo>
                      <a:pt x="40177" y="584646"/>
                      <a:pt x="26669" y="590023"/>
                      <a:pt x="16398" y="599658"/>
                    </a:cubicBezTo>
                    <a:cubicBezTo>
                      <a:pt x="-955" y="617782"/>
                      <a:pt x="-4961" y="644992"/>
                      <a:pt x="6423" y="667402"/>
                    </a:cubicBezTo>
                    <a:lnTo>
                      <a:pt x="4345" y="671165"/>
                    </a:lnTo>
                    <a:lnTo>
                      <a:pt x="14320" y="676183"/>
                    </a:lnTo>
                    <a:lnTo>
                      <a:pt x="14320" y="676183"/>
                    </a:lnTo>
                    <a:cubicBezTo>
                      <a:pt x="24312" y="686951"/>
                      <a:pt x="38331" y="693015"/>
                      <a:pt x="52974" y="692910"/>
                    </a:cubicBezTo>
                    <a:cubicBezTo>
                      <a:pt x="67118" y="692973"/>
                      <a:pt x="80710" y="687411"/>
                      <a:pt x="90797" y="677438"/>
                    </a:cubicBezTo>
                    <a:cubicBezTo>
                      <a:pt x="111916" y="656555"/>
                      <a:pt x="112207" y="622398"/>
                      <a:pt x="91450" y="601151"/>
                    </a:cubicBezTo>
                    <a:cubicBezTo>
                      <a:pt x="91234" y="600929"/>
                      <a:pt x="91017" y="600712"/>
                      <a:pt x="90797" y="600494"/>
                    </a:cubicBezTo>
                    <a:cubicBezTo>
                      <a:pt x="84267" y="593846"/>
                      <a:pt x="76088" y="589083"/>
                      <a:pt x="67106" y="586695"/>
                    </a:cubicBezTo>
                    <a:cubicBezTo>
                      <a:pt x="82069" y="562859"/>
                      <a:pt x="97032" y="540278"/>
                      <a:pt x="111995" y="519787"/>
                    </a:cubicBezTo>
                    <a:cubicBezTo>
                      <a:pt x="258960" y="314499"/>
                      <a:pt x="464733" y="159266"/>
                      <a:pt x="701783" y="74854"/>
                    </a:cubicBezTo>
                    <a:cubicBezTo>
                      <a:pt x="704189" y="81373"/>
                      <a:pt x="707863" y="87345"/>
                      <a:pt x="712589" y="92417"/>
                    </a:cubicBezTo>
                    <a:cubicBezTo>
                      <a:pt x="722768" y="103164"/>
                      <a:pt x="736904" y="109215"/>
                      <a:pt x="751659" y="109144"/>
                    </a:cubicBezTo>
                    <a:cubicBezTo>
                      <a:pt x="765791" y="109161"/>
                      <a:pt x="779369" y="103607"/>
                      <a:pt x="789482" y="93672"/>
                    </a:cubicBezTo>
                    <a:cubicBezTo>
                      <a:pt x="810176" y="72249"/>
                      <a:pt x="810176" y="38151"/>
                      <a:pt x="789482" y="16728"/>
                    </a:cubicBezTo>
                    <a:cubicBezTo>
                      <a:pt x="779274" y="6023"/>
                      <a:pt x="765159" y="-20"/>
                      <a:pt x="750412" y="1"/>
                    </a:cubicBezTo>
                    <a:cubicBezTo>
                      <a:pt x="721031" y="-204"/>
                      <a:pt x="697049" y="23594"/>
                      <a:pt x="696845" y="53155"/>
                    </a:cubicBezTo>
                    <a:cubicBezTo>
                      <a:pt x="696828" y="55375"/>
                      <a:pt x="696953" y="57596"/>
                      <a:pt x="697211" y="59800"/>
                    </a:cubicBezTo>
                    <a:cubicBezTo>
                      <a:pt x="457733" y="145642"/>
                      <a:pt x="250061" y="303075"/>
                      <a:pt x="102019" y="511006"/>
                    </a:cubicBezTo>
                    <a:close/>
                  </a:path>
                </a:pathLst>
              </a:custGeom>
              <a:solidFill>
                <a:srgbClr val="31C07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7;p52"/>
              <p:cNvSpPr/>
              <p:nvPr/>
            </p:nvSpPr>
            <p:spPr>
              <a:xfrm>
                <a:off x="7553195" y="1568219"/>
                <a:ext cx="785681" cy="230396"/>
              </a:xfrm>
              <a:custGeom>
                <a:rect b="b" l="l" r="r" t="t"/>
                <a:pathLst>
                  <a:path extrusionOk="0" h="248405" w="847095">
                    <a:moveTo>
                      <a:pt x="753965" y="232097"/>
                    </a:moveTo>
                    <a:cubicBezTo>
                      <a:pt x="764297" y="242568"/>
                      <a:pt x="778366" y="248443"/>
                      <a:pt x="793034" y="248406"/>
                    </a:cubicBezTo>
                    <a:cubicBezTo>
                      <a:pt x="807079" y="248364"/>
                      <a:pt x="820587" y="242986"/>
                      <a:pt x="830857" y="233351"/>
                    </a:cubicBezTo>
                    <a:cubicBezTo>
                      <a:pt x="841177" y="223240"/>
                      <a:pt x="847021" y="209374"/>
                      <a:pt x="847067" y="194880"/>
                    </a:cubicBezTo>
                    <a:cubicBezTo>
                      <a:pt x="847549" y="180327"/>
                      <a:pt x="841976" y="166231"/>
                      <a:pt x="831688" y="155990"/>
                    </a:cubicBezTo>
                    <a:cubicBezTo>
                      <a:pt x="810603" y="134743"/>
                      <a:pt x="776392" y="134713"/>
                      <a:pt x="755274" y="155927"/>
                    </a:cubicBezTo>
                    <a:cubicBezTo>
                      <a:pt x="755253" y="155948"/>
                      <a:pt x="755232" y="155969"/>
                      <a:pt x="755211" y="155990"/>
                    </a:cubicBezTo>
                    <a:cubicBezTo>
                      <a:pt x="751338" y="159854"/>
                      <a:pt x="747983" y="164211"/>
                      <a:pt x="745236" y="168953"/>
                    </a:cubicBezTo>
                    <a:cubicBezTo>
                      <a:pt x="570586" y="82229"/>
                      <a:pt x="378474" y="37020"/>
                      <a:pt x="183711" y="36811"/>
                    </a:cubicBezTo>
                    <a:cubicBezTo>
                      <a:pt x="157389" y="36811"/>
                      <a:pt x="131204" y="37648"/>
                      <a:pt x="105156" y="39320"/>
                    </a:cubicBezTo>
                    <a:cubicBezTo>
                      <a:pt x="99337" y="15811"/>
                      <a:pt x="78111" y="-511"/>
                      <a:pt x="54033" y="12"/>
                    </a:cubicBezTo>
                    <a:cubicBezTo>
                      <a:pt x="39901" y="-5"/>
                      <a:pt x="26322" y="5549"/>
                      <a:pt x="16210" y="15484"/>
                    </a:cubicBezTo>
                    <a:cubicBezTo>
                      <a:pt x="6605" y="24722"/>
                      <a:pt x="815" y="37267"/>
                      <a:pt x="0" y="50611"/>
                    </a:cubicBezTo>
                    <a:lnTo>
                      <a:pt x="0" y="50611"/>
                    </a:lnTo>
                    <a:lnTo>
                      <a:pt x="0" y="61065"/>
                    </a:lnTo>
                    <a:lnTo>
                      <a:pt x="0" y="65247"/>
                    </a:lnTo>
                    <a:lnTo>
                      <a:pt x="0" y="65247"/>
                    </a:lnTo>
                    <a:cubicBezTo>
                      <a:pt x="1771" y="75275"/>
                      <a:pt x="6388" y="84570"/>
                      <a:pt x="13300" y="92010"/>
                    </a:cubicBezTo>
                    <a:cubicBezTo>
                      <a:pt x="23479" y="102757"/>
                      <a:pt x="37615" y="108808"/>
                      <a:pt x="52370" y="108737"/>
                    </a:cubicBezTo>
                    <a:cubicBezTo>
                      <a:pt x="66502" y="108753"/>
                      <a:pt x="80081" y="103200"/>
                      <a:pt x="90193" y="93264"/>
                    </a:cubicBezTo>
                    <a:cubicBezTo>
                      <a:pt x="100567" y="82881"/>
                      <a:pt x="106274" y="68680"/>
                      <a:pt x="105987" y="53956"/>
                    </a:cubicBezTo>
                    <a:cubicBezTo>
                      <a:pt x="131341" y="53956"/>
                      <a:pt x="156695" y="53956"/>
                      <a:pt x="181633" y="53956"/>
                    </a:cubicBezTo>
                    <a:cubicBezTo>
                      <a:pt x="375257" y="53045"/>
                      <a:pt x="566463" y="97270"/>
                      <a:pt x="740248" y="183171"/>
                    </a:cubicBezTo>
                    <a:cubicBezTo>
                      <a:pt x="736341" y="200763"/>
                      <a:pt x="741495" y="219150"/>
                      <a:pt x="753965" y="232097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52"/>
              <p:cNvSpPr/>
              <p:nvPr/>
            </p:nvSpPr>
            <p:spPr>
              <a:xfrm>
                <a:off x="8177557" y="3100126"/>
                <a:ext cx="393997" cy="444151"/>
              </a:xfrm>
              <a:custGeom>
                <a:rect b="b" l="l" r="r" t="t"/>
                <a:pathLst>
                  <a:path extrusionOk="0" h="478869" w="424795">
                    <a:moveTo>
                      <a:pt x="342055" y="99170"/>
                    </a:moveTo>
                    <a:cubicBezTo>
                      <a:pt x="350846" y="104891"/>
                      <a:pt x="361095" y="107939"/>
                      <a:pt x="371565" y="107952"/>
                    </a:cubicBezTo>
                    <a:cubicBezTo>
                      <a:pt x="385202" y="108136"/>
                      <a:pt x="398353" y="102871"/>
                      <a:pt x="408141" y="93316"/>
                    </a:cubicBezTo>
                    <a:cubicBezTo>
                      <a:pt x="418574" y="83246"/>
                      <a:pt x="424563" y="69388"/>
                      <a:pt x="424767" y="54844"/>
                    </a:cubicBezTo>
                    <a:cubicBezTo>
                      <a:pt x="425249" y="40292"/>
                      <a:pt x="419675" y="26195"/>
                      <a:pt x="409388" y="15954"/>
                    </a:cubicBezTo>
                    <a:cubicBezTo>
                      <a:pt x="388303" y="-5293"/>
                      <a:pt x="354092" y="-5322"/>
                      <a:pt x="332973" y="15892"/>
                    </a:cubicBezTo>
                    <a:cubicBezTo>
                      <a:pt x="332953" y="15912"/>
                      <a:pt x="332932" y="15933"/>
                      <a:pt x="332911" y="15954"/>
                    </a:cubicBezTo>
                    <a:cubicBezTo>
                      <a:pt x="322653" y="25974"/>
                      <a:pt x="316689" y="39627"/>
                      <a:pt x="316286" y="54008"/>
                    </a:cubicBezTo>
                    <a:cubicBezTo>
                      <a:pt x="316136" y="67565"/>
                      <a:pt x="321028" y="80691"/>
                      <a:pt x="330002" y="90807"/>
                    </a:cubicBezTo>
                    <a:cubicBezTo>
                      <a:pt x="270657" y="204365"/>
                      <a:pt x="188241" y="304095"/>
                      <a:pt x="88101" y="383526"/>
                    </a:cubicBezTo>
                    <a:cubicBezTo>
                      <a:pt x="78371" y="375485"/>
                      <a:pt x="66193" y="371056"/>
                      <a:pt x="53604" y="370981"/>
                    </a:cubicBezTo>
                    <a:cubicBezTo>
                      <a:pt x="39576" y="370889"/>
                      <a:pt x="26101" y="376464"/>
                      <a:pt x="16196" y="386454"/>
                    </a:cubicBezTo>
                    <a:cubicBezTo>
                      <a:pt x="739" y="401512"/>
                      <a:pt x="-4183" y="424449"/>
                      <a:pt x="3727" y="444579"/>
                    </a:cubicBezTo>
                    <a:lnTo>
                      <a:pt x="3727" y="444579"/>
                    </a:lnTo>
                    <a:lnTo>
                      <a:pt x="9546" y="454197"/>
                    </a:lnTo>
                    <a:lnTo>
                      <a:pt x="12871" y="456706"/>
                    </a:lnTo>
                    <a:lnTo>
                      <a:pt x="17027" y="462561"/>
                    </a:lnTo>
                    <a:cubicBezTo>
                      <a:pt x="27360" y="473032"/>
                      <a:pt x="41430" y="478907"/>
                      <a:pt x="56097" y="478869"/>
                    </a:cubicBezTo>
                    <a:cubicBezTo>
                      <a:pt x="70029" y="478890"/>
                      <a:pt x="83430" y="473496"/>
                      <a:pt x="93505" y="463815"/>
                    </a:cubicBezTo>
                    <a:cubicBezTo>
                      <a:pt x="112453" y="445504"/>
                      <a:pt x="115280" y="416014"/>
                      <a:pt x="100155" y="394399"/>
                    </a:cubicBezTo>
                    <a:cubicBezTo>
                      <a:pt x="200348" y="314018"/>
                      <a:pt x="282744" y="213460"/>
                      <a:pt x="342055" y="99170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52"/>
              <p:cNvSpPr/>
              <p:nvPr/>
            </p:nvSpPr>
            <p:spPr>
              <a:xfrm>
                <a:off x="6869035" y="1897449"/>
                <a:ext cx="686205" cy="650818"/>
              </a:xfrm>
              <a:custGeom>
                <a:rect b="b" l="l" r="r" t="t"/>
                <a:pathLst>
                  <a:path extrusionOk="0" h="701691" w="739844">
                    <a:moveTo>
                      <a:pt x="631768" y="52271"/>
                    </a:moveTo>
                    <a:cubicBezTo>
                      <a:pt x="369086" y="137332"/>
                      <a:pt x="157560" y="335440"/>
                      <a:pt x="54449" y="592966"/>
                    </a:cubicBezTo>
                    <a:cubicBezTo>
                      <a:pt x="40388" y="592924"/>
                      <a:pt x="26851" y="598310"/>
                      <a:pt x="16626" y="608020"/>
                    </a:cubicBezTo>
                    <a:cubicBezTo>
                      <a:pt x="6344" y="618194"/>
                      <a:pt x="383" y="631986"/>
                      <a:pt x="1" y="646492"/>
                    </a:cubicBezTo>
                    <a:cubicBezTo>
                      <a:pt x="-82" y="660848"/>
                      <a:pt x="5442" y="674664"/>
                      <a:pt x="15380" y="684964"/>
                    </a:cubicBezTo>
                    <a:cubicBezTo>
                      <a:pt x="25559" y="695711"/>
                      <a:pt x="39694" y="701762"/>
                      <a:pt x="54449" y="701691"/>
                    </a:cubicBezTo>
                    <a:cubicBezTo>
                      <a:pt x="68581" y="701707"/>
                      <a:pt x="82160" y="696154"/>
                      <a:pt x="92272" y="686218"/>
                    </a:cubicBezTo>
                    <a:cubicBezTo>
                      <a:pt x="102609" y="676291"/>
                      <a:pt x="108465" y="662541"/>
                      <a:pt x="108482" y="648165"/>
                    </a:cubicBezTo>
                    <a:cubicBezTo>
                      <a:pt x="108927" y="633700"/>
                      <a:pt x="103528" y="619671"/>
                      <a:pt x="93519" y="609275"/>
                    </a:cubicBezTo>
                    <a:cubicBezTo>
                      <a:pt x="86532" y="602362"/>
                      <a:pt x="77742" y="597579"/>
                      <a:pt x="68165" y="595475"/>
                    </a:cubicBezTo>
                    <a:cubicBezTo>
                      <a:pt x="170985" y="344828"/>
                      <a:pt x="377677" y="152005"/>
                      <a:pt x="633846" y="67744"/>
                    </a:cubicBezTo>
                    <a:cubicBezTo>
                      <a:pt x="635920" y="76960"/>
                      <a:pt x="640364" y="85470"/>
                      <a:pt x="646731" y="92416"/>
                    </a:cubicBezTo>
                    <a:cubicBezTo>
                      <a:pt x="667900" y="113901"/>
                      <a:pt x="702377" y="114056"/>
                      <a:pt x="723732" y="92759"/>
                    </a:cubicBezTo>
                    <a:cubicBezTo>
                      <a:pt x="733720" y="82798"/>
                      <a:pt x="739489" y="69341"/>
                      <a:pt x="739834" y="55199"/>
                    </a:cubicBezTo>
                    <a:cubicBezTo>
                      <a:pt x="740120" y="40680"/>
                      <a:pt x="734576" y="26663"/>
                      <a:pt x="724455" y="16309"/>
                    </a:cubicBezTo>
                    <a:cubicBezTo>
                      <a:pt x="714251" y="5900"/>
                      <a:pt x="700332" y="29"/>
                      <a:pt x="685801" y="0"/>
                    </a:cubicBezTo>
                    <a:cubicBezTo>
                      <a:pt x="656752" y="-21"/>
                      <a:pt x="632886" y="23066"/>
                      <a:pt x="631768" y="52271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52"/>
              <p:cNvSpPr/>
              <p:nvPr/>
            </p:nvSpPr>
            <p:spPr>
              <a:xfrm>
                <a:off x="8043381" y="2995192"/>
                <a:ext cx="293498" cy="326743"/>
              </a:xfrm>
              <a:custGeom>
                <a:rect b="b" l="l" r="r" t="t"/>
                <a:pathLst>
                  <a:path extrusionOk="0" h="352284" w="316440">
                    <a:moveTo>
                      <a:pt x="233456" y="98036"/>
                    </a:moveTo>
                    <a:cubicBezTo>
                      <a:pt x="242525" y="103823"/>
                      <a:pt x="253057" y="106872"/>
                      <a:pt x="263797" y="106817"/>
                    </a:cubicBezTo>
                    <a:cubicBezTo>
                      <a:pt x="277418" y="106909"/>
                      <a:pt x="290535" y="101661"/>
                      <a:pt x="300373" y="92181"/>
                    </a:cubicBezTo>
                    <a:cubicBezTo>
                      <a:pt x="321608" y="71085"/>
                      <a:pt x="321820" y="36665"/>
                      <a:pt x="300855" y="15305"/>
                    </a:cubicBezTo>
                    <a:cubicBezTo>
                      <a:pt x="300693" y="15142"/>
                      <a:pt x="300535" y="14979"/>
                      <a:pt x="300373" y="14820"/>
                    </a:cubicBezTo>
                    <a:cubicBezTo>
                      <a:pt x="278436" y="-5875"/>
                      <a:pt x="243980" y="-4759"/>
                      <a:pt x="223410" y="17312"/>
                    </a:cubicBezTo>
                    <a:cubicBezTo>
                      <a:pt x="205084" y="36979"/>
                      <a:pt x="203700" y="67137"/>
                      <a:pt x="220155" y="88418"/>
                    </a:cubicBezTo>
                    <a:cubicBezTo>
                      <a:pt x="184215" y="151490"/>
                      <a:pt x="137988" y="208036"/>
                      <a:pt x="83411" y="255686"/>
                    </a:cubicBezTo>
                    <a:cubicBezTo>
                      <a:pt x="74159" y="249146"/>
                      <a:pt x="63128" y="245642"/>
                      <a:pt x="51823" y="245650"/>
                    </a:cubicBezTo>
                    <a:cubicBezTo>
                      <a:pt x="38028" y="245692"/>
                      <a:pt x="24777" y="251086"/>
                      <a:pt x="14831" y="260704"/>
                    </a:cubicBezTo>
                    <a:cubicBezTo>
                      <a:pt x="-41" y="275988"/>
                      <a:pt x="-4160" y="298850"/>
                      <a:pt x="4440" y="318412"/>
                    </a:cubicBezTo>
                    <a:lnTo>
                      <a:pt x="699" y="318412"/>
                    </a:lnTo>
                    <a:lnTo>
                      <a:pt x="6518" y="328030"/>
                    </a:lnTo>
                    <a:lnTo>
                      <a:pt x="11506" y="328030"/>
                    </a:lnTo>
                    <a:cubicBezTo>
                      <a:pt x="12769" y="331011"/>
                      <a:pt x="14606" y="333708"/>
                      <a:pt x="16909" y="335975"/>
                    </a:cubicBezTo>
                    <a:cubicBezTo>
                      <a:pt x="27059" y="346463"/>
                      <a:pt x="41012" y="352350"/>
                      <a:pt x="55563" y="352284"/>
                    </a:cubicBezTo>
                    <a:cubicBezTo>
                      <a:pt x="85173" y="352380"/>
                      <a:pt x="109259" y="328306"/>
                      <a:pt x="109355" y="298515"/>
                    </a:cubicBezTo>
                    <a:cubicBezTo>
                      <a:pt x="109392" y="285945"/>
                      <a:pt x="105070" y="273755"/>
                      <a:pt x="97127" y="264050"/>
                    </a:cubicBezTo>
                    <a:cubicBezTo>
                      <a:pt x="151102" y="216403"/>
                      <a:pt x="197129" y="160356"/>
                      <a:pt x="233456" y="9803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52"/>
              <p:cNvSpPr/>
              <p:nvPr/>
            </p:nvSpPr>
            <p:spPr>
              <a:xfrm>
                <a:off x="7117383" y="2137759"/>
                <a:ext cx="495529" cy="480167"/>
              </a:xfrm>
              <a:custGeom>
                <a:rect b="b" l="l" r="r" t="t"/>
                <a:pathLst>
                  <a:path extrusionOk="0" h="517700" w="534263">
                    <a:moveTo>
                      <a:pt x="50877" y="409393"/>
                    </a:moveTo>
                    <a:cubicBezTo>
                      <a:pt x="21088" y="411145"/>
                      <a:pt x="-1652" y="436867"/>
                      <a:pt x="94" y="466838"/>
                    </a:cubicBezTo>
                    <a:cubicBezTo>
                      <a:pt x="846" y="479792"/>
                      <a:pt x="6179" y="492049"/>
                      <a:pt x="15132" y="501391"/>
                    </a:cubicBezTo>
                    <a:cubicBezTo>
                      <a:pt x="25282" y="511879"/>
                      <a:pt x="39235" y="517767"/>
                      <a:pt x="53786" y="517700"/>
                    </a:cubicBezTo>
                    <a:cubicBezTo>
                      <a:pt x="67847" y="517741"/>
                      <a:pt x="81384" y="512355"/>
                      <a:pt x="91609" y="502646"/>
                    </a:cubicBezTo>
                    <a:cubicBezTo>
                      <a:pt x="112844" y="481549"/>
                      <a:pt x="113056" y="447129"/>
                      <a:pt x="92091" y="425769"/>
                    </a:cubicBezTo>
                    <a:cubicBezTo>
                      <a:pt x="91929" y="425606"/>
                      <a:pt x="91771" y="425443"/>
                      <a:pt x="91609" y="425284"/>
                    </a:cubicBezTo>
                    <a:cubicBezTo>
                      <a:pt x="84389" y="418154"/>
                      <a:pt x="75312" y="413224"/>
                      <a:pt x="65424" y="411066"/>
                    </a:cubicBezTo>
                    <a:cubicBezTo>
                      <a:pt x="138962" y="255720"/>
                      <a:pt x="270141" y="135600"/>
                      <a:pt x="430768" y="76529"/>
                    </a:cubicBezTo>
                    <a:cubicBezTo>
                      <a:pt x="433183" y="82451"/>
                      <a:pt x="436712" y="87845"/>
                      <a:pt x="441159" y="92420"/>
                    </a:cubicBezTo>
                    <a:cubicBezTo>
                      <a:pt x="462327" y="113906"/>
                      <a:pt x="496805" y="114060"/>
                      <a:pt x="518160" y="92763"/>
                    </a:cubicBezTo>
                    <a:cubicBezTo>
                      <a:pt x="528148" y="82802"/>
                      <a:pt x="533917" y="69345"/>
                      <a:pt x="534262" y="55203"/>
                    </a:cubicBezTo>
                    <a:cubicBezTo>
                      <a:pt x="534366" y="40717"/>
                      <a:pt x="528846" y="26767"/>
                      <a:pt x="518883" y="16313"/>
                    </a:cubicBezTo>
                    <a:cubicBezTo>
                      <a:pt x="508550" y="5842"/>
                      <a:pt x="494481" y="-33"/>
                      <a:pt x="479813" y="4"/>
                    </a:cubicBezTo>
                    <a:cubicBezTo>
                      <a:pt x="450665" y="-364"/>
                      <a:pt x="426736" y="23117"/>
                      <a:pt x="426371" y="52443"/>
                    </a:cubicBezTo>
                    <a:cubicBezTo>
                      <a:pt x="426333" y="55466"/>
                      <a:pt x="426554" y="58490"/>
                      <a:pt x="427027" y="61475"/>
                    </a:cubicBezTo>
                    <a:cubicBezTo>
                      <a:pt x="260790" y="122746"/>
                      <a:pt x="125508" y="247875"/>
                      <a:pt x="50877" y="409393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52"/>
              <p:cNvSpPr/>
              <p:nvPr/>
            </p:nvSpPr>
            <p:spPr>
              <a:xfrm>
                <a:off x="7092822" y="3730281"/>
                <a:ext cx="721043" cy="275378"/>
              </a:xfrm>
              <a:custGeom>
                <a:rect b="b" l="l" r="r" t="t"/>
                <a:pathLst>
                  <a:path extrusionOk="0" h="296903" w="777405">
                    <a:moveTo>
                      <a:pt x="93126" y="16728"/>
                    </a:moveTo>
                    <a:cubicBezTo>
                      <a:pt x="82947" y="5981"/>
                      <a:pt x="68811" y="-70"/>
                      <a:pt x="54056" y="1"/>
                    </a:cubicBezTo>
                    <a:cubicBezTo>
                      <a:pt x="39924" y="-16"/>
                      <a:pt x="26345" y="5537"/>
                      <a:pt x="16233" y="15473"/>
                    </a:cubicBezTo>
                    <a:cubicBezTo>
                      <a:pt x="5913" y="25584"/>
                      <a:pt x="69" y="39451"/>
                      <a:pt x="23" y="53945"/>
                    </a:cubicBezTo>
                    <a:cubicBezTo>
                      <a:pt x="-401" y="68284"/>
                      <a:pt x="5003" y="82175"/>
                      <a:pt x="14986" y="92416"/>
                    </a:cubicBezTo>
                    <a:cubicBezTo>
                      <a:pt x="25165" y="103163"/>
                      <a:pt x="39301" y="109214"/>
                      <a:pt x="54056" y="109143"/>
                    </a:cubicBezTo>
                    <a:cubicBezTo>
                      <a:pt x="67955" y="109214"/>
                      <a:pt x="81297" y="103636"/>
                      <a:pt x="91048" y="93671"/>
                    </a:cubicBezTo>
                    <a:cubicBezTo>
                      <a:pt x="269260" y="189901"/>
                      <a:pt x="468192" y="240725"/>
                      <a:pt x="670445" y="241704"/>
                    </a:cubicBezTo>
                    <a:cubicBezTo>
                      <a:pt x="669526" y="271251"/>
                      <a:pt x="692586" y="295953"/>
                      <a:pt x="721955" y="296877"/>
                    </a:cubicBezTo>
                    <a:cubicBezTo>
                      <a:pt x="722657" y="296898"/>
                      <a:pt x="723359" y="296906"/>
                      <a:pt x="724062" y="296902"/>
                    </a:cubicBezTo>
                    <a:cubicBezTo>
                      <a:pt x="738198" y="296919"/>
                      <a:pt x="751772" y="291366"/>
                      <a:pt x="761885" y="281430"/>
                    </a:cubicBezTo>
                    <a:cubicBezTo>
                      <a:pt x="782579" y="260007"/>
                      <a:pt x="782579" y="225909"/>
                      <a:pt x="761885" y="204486"/>
                    </a:cubicBezTo>
                    <a:cubicBezTo>
                      <a:pt x="751706" y="193739"/>
                      <a:pt x="737570" y="187688"/>
                      <a:pt x="722815" y="187760"/>
                    </a:cubicBezTo>
                    <a:cubicBezTo>
                      <a:pt x="708683" y="187743"/>
                      <a:pt x="695104" y="193296"/>
                      <a:pt x="684992" y="203232"/>
                    </a:cubicBezTo>
                    <a:cubicBezTo>
                      <a:pt x="678566" y="209709"/>
                      <a:pt x="673978" y="217793"/>
                      <a:pt x="671692" y="226649"/>
                    </a:cubicBezTo>
                    <a:cubicBezTo>
                      <a:pt x="471920" y="225621"/>
                      <a:pt x="275378" y="175829"/>
                      <a:pt x="98945" y="81544"/>
                    </a:cubicBezTo>
                    <a:cubicBezTo>
                      <a:pt x="111784" y="61096"/>
                      <a:pt x="109398" y="34529"/>
                      <a:pt x="93126" y="16728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52"/>
              <p:cNvSpPr/>
              <p:nvPr/>
            </p:nvSpPr>
            <p:spPr>
              <a:xfrm>
                <a:off x="6667955" y="3801394"/>
                <a:ext cx="1489623" cy="467684"/>
              </a:xfrm>
              <a:custGeom>
                <a:rect b="b" l="l" r="r" t="t"/>
                <a:pathLst>
                  <a:path extrusionOk="0" h="504242" w="1606062">
                    <a:moveTo>
                      <a:pt x="54075" y="106563"/>
                    </a:moveTo>
                    <a:cubicBezTo>
                      <a:pt x="63032" y="106525"/>
                      <a:pt x="71860" y="104376"/>
                      <a:pt x="79844" y="100290"/>
                    </a:cubicBezTo>
                    <a:cubicBezTo>
                      <a:pt x="269337" y="268332"/>
                      <a:pt x="495422" y="389225"/>
                      <a:pt x="739875" y="453226"/>
                    </a:cubicBezTo>
                    <a:cubicBezTo>
                      <a:pt x="869636" y="487131"/>
                      <a:pt x="1003160" y="504272"/>
                      <a:pt x="1137223" y="504243"/>
                    </a:cubicBezTo>
                    <a:cubicBezTo>
                      <a:pt x="1259354" y="504138"/>
                      <a:pt x="1381081" y="490109"/>
                      <a:pt x="1500074" y="462426"/>
                    </a:cubicBezTo>
                    <a:cubicBezTo>
                      <a:pt x="1502040" y="471559"/>
                      <a:pt x="1506504" y="479960"/>
                      <a:pt x="1512958" y="486680"/>
                    </a:cubicBezTo>
                    <a:cubicBezTo>
                      <a:pt x="1523067" y="497280"/>
                      <a:pt x="1537011" y="503315"/>
                      <a:pt x="1551613" y="503406"/>
                    </a:cubicBezTo>
                    <a:cubicBezTo>
                      <a:pt x="1580736" y="503436"/>
                      <a:pt x="1604727" y="480407"/>
                      <a:pt x="1606061" y="451135"/>
                    </a:cubicBezTo>
                    <a:cubicBezTo>
                      <a:pt x="1606290" y="420880"/>
                      <a:pt x="1582100" y="396171"/>
                      <a:pt x="1552033" y="395937"/>
                    </a:cubicBezTo>
                    <a:cubicBezTo>
                      <a:pt x="1552028" y="395937"/>
                      <a:pt x="1552028" y="395937"/>
                      <a:pt x="1552028" y="395937"/>
                    </a:cubicBezTo>
                    <a:cubicBezTo>
                      <a:pt x="1537867" y="395782"/>
                      <a:pt x="1524239" y="401356"/>
                      <a:pt x="1514205" y="411409"/>
                    </a:cubicBezTo>
                    <a:cubicBezTo>
                      <a:pt x="1503931" y="421207"/>
                      <a:pt x="1498075" y="434801"/>
                      <a:pt x="1497996" y="449044"/>
                    </a:cubicBezTo>
                    <a:cubicBezTo>
                      <a:pt x="1000084" y="563953"/>
                      <a:pt x="477608" y="431606"/>
                      <a:pt x="93145" y="93181"/>
                    </a:cubicBezTo>
                    <a:lnTo>
                      <a:pt x="93145" y="93181"/>
                    </a:lnTo>
                    <a:cubicBezTo>
                      <a:pt x="114379" y="72084"/>
                      <a:pt x="114591" y="37664"/>
                      <a:pt x="93627" y="16304"/>
                    </a:cubicBezTo>
                    <a:cubicBezTo>
                      <a:pt x="93465" y="16141"/>
                      <a:pt x="93307" y="15978"/>
                      <a:pt x="93145" y="15819"/>
                    </a:cubicBezTo>
                    <a:cubicBezTo>
                      <a:pt x="71802" y="-5273"/>
                      <a:pt x="37595" y="-5273"/>
                      <a:pt x="16252" y="15819"/>
                    </a:cubicBezTo>
                    <a:cubicBezTo>
                      <a:pt x="5873" y="25717"/>
                      <a:pt x="9" y="39484"/>
                      <a:pt x="42" y="53873"/>
                    </a:cubicBezTo>
                    <a:cubicBezTo>
                      <a:pt x="-1105" y="82948"/>
                      <a:pt x="21389" y="107457"/>
                      <a:pt x="50292" y="108616"/>
                    </a:cubicBezTo>
                    <a:cubicBezTo>
                      <a:pt x="51136" y="108649"/>
                      <a:pt x="51980" y="108662"/>
                      <a:pt x="52828" y="108653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52"/>
              <p:cNvSpPr/>
              <p:nvPr/>
            </p:nvSpPr>
            <p:spPr>
              <a:xfrm>
                <a:off x="6022415" y="3475214"/>
                <a:ext cx="1119916" cy="1066985"/>
              </a:xfrm>
              <a:custGeom>
                <a:rect b="b" l="l" r="r" t="t"/>
                <a:pathLst>
                  <a:path extrusionOk="0" h="1150388" w="1207457">
                    <a:moveTo>
                      <a:pt x="108488" y="55617"/>
                    </a:moveTo>
                    <a:cubicBezTo>
                      <a:pt x="108592" y="41132"/>
                      <a:pt x="103072" y="27182"/>
                      <a:pt x="93109" y="16728"/>
                    </a:cubicBezTo>
                    <a:cubicBezTo>
                      <a:pt x="82930" y="5981"/>
                      <a:pt x="68795" y="-71"/>
                      <a:pt x="54039" y="1"/>
                    </a:cubicBezTo>
                    <a:cubicBezTo>
                      <a:pt x="39904" y="-16"/>
                      <a:pt x="26329" y="5537"/>
                      <a:pt x="16216" y="15473"/>
                    </a:cubicBezTo>
                    <a:cubicBezTo>
                      <a:pt x="5813" y="25530"/>
                      <a:pt x="-43" y="39430"/>
                      <a:pt x="7" y="53945"/>
                    </a:cubicBezTo>
                    <a:cubicBezTo>
                      <a:pt x="-455" y="83501"/>
                      <a:pt x="22991" y="107839"/>
                      <a:pt x="52369" y="108303"/>
                    </a:cubicBezTo>
                    <a:cubicBezTo>
                      <a:pt x="52788" y="108307"/>
                      <a:pt x="53204" y="108311"/>
                      <a:pt x="53624" y="108307"/>
                    </a:cubicBezTo>
                    <a:lnTo>
                      <a:pt x="56118" y="108307"/>
                    </a:lnTo>
                    <a:cubicBezTo>
                      <a:pt x="235760" y="482946"/>
                      <a:pt x="528634" y="790782"/>
                      <a:pt x="892794" y="987720"/>
                    </a:cubicBezTo>
                    <a:cubicBezTo>
                      <a:pt x="960135" y="1024586"/>
                      <a:pt x="1029521" y="1057534"/>
                      <a:pt x="1100612" y="1086408"/>
                    </a:cubicBezTo>
                    <a:cubicBezTo>
                      <a:pt x="1095105" y="1115680"/>
                      <a:pt x="1114224" y="1143903"/>
                      <a:pt x="1143318" y="1149448"/>
                    </a:cubicBezTo>
                    <a:cubicBezTo>
                      <a:pt x="1146639" y="1150079"/>
                      <a:pt x="1150014" y="1150397"/>
                      <a:pt x="1153398" y="1150388"/>
                    </a:cubicBezTo>
                    <a:cubicBezTo>
                      <a:pt x="1167533" y="1150405"/>
                      <a:pt x="1181108" y="1144852"/>
                      <a:pt x="1191221" y="1134916"/>
                    </a:cubicBezTo>
                    <a:cubicBezTo>
                      <a:pt x="1201624" y="1124859"/>
                      <a:pt x="1207480" y="1110959"/>
                      <a:pt x="1207430" y="1096444"/>
                    </a:cubicBezTo>
                    <a:cubicBezTo>
                      <a:pt x="1207896" y="1082017"/>
                      <a:pt x="1202318" y="1068059"/>
                      <a:pt x="1192052" y="1057973"/>
                    </a:cubicBezTo>
                    <a:cubicBezTo>
                      <a:pt x="1182060" y="1047205"/>
                      <a:pt x="1168040" y="1041141"/>
                      <a:pt x="1153398" y="1041246"/>
                    </a:cubicBezTo>
                    <a:cubicBezTo>
                      <a:pt x="1132865" y="1041338"/>
                      <a:pt x="1114099" y="1052955"/>
                      <a:pt x="1104768" y="1071354"/>
                    </a:cubicBezTo>
                    <a:cubicBezTo>
                      <a:pt x="652473" y="889931"/>
                      <a:pt x="283525" y="545567"/>
                      <a:pt x="69834" y="105380"/>
                    </a:cubicBezTo>
                    <a:cubicBezTo>
                      <a:pt x="77498" y="103272"/>
                      <a:pt x="84506" y="99245"/>
                      <a:pt x="90200" y="93671"/>
                    </a:cubicBezTo>
                    <a:cubicBezTo>
                      <a:pt x="101073" y="83932"/>
                      <a:pt x="107652" y="70241"/>
                      <a:pt x="108488" y="5561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52"/>
              <p:cNvSpPr/>
              <p:nvPr/>
            </p:nvSpPr>
            <p:spPr>
              <a:xfrm>
                <a:off x="6646384" y="4530811"/>
                <a:ext cx="1668073" cy="330063"/>
              </a:xfrm>
              <a:custGeom>
                <a:rect b="b" l="l" r="r" t="t"/>
                <a:pathLst>
                  <a:path extrusionOk="0" h="355863" w="1798461">
                    <a:moveTo>
                      <a:pt x="1741518" y="223722"/>
                    </a:moveTo>
                    <a:cubicBezTo>
                      <a:pt x="1711999" y="223722"/>
                      <a:pt x="1687938" y="247558"/>
                      <a:pt x="1687485" y="277248"/>
                    </a:cubicBezTo>
                    <a:cubicBezTo>
                      <a:pt x="1605318" y="297445"/>
                      <a:pt x="1522049" y="312792"/>
                      <a:pt x="1438103" y="323247"/>
                    </a:cubicBezTo>
                    <a:cubicBezTo>
                      <a:pt x="1343542" y="335415"/>
                      <a:pt x="1248307" y="341562"/>
                      <a:pt x="1152977" y="341646"/>
                    </a:cubicBezTo>
                    <a:cubicBezTo>
                      <a:pt x="785824" y="342399"/>
                      <a:pt x="424424" y="249899"/>
                      <a:pt x="102248" y="72762"/>
                    </a:cubicBezTo>
                    <a:cubicBezTo>
                      <a:pt x="108790" y="53485"/>
                      <a:pt x="103969" y="32116"/>
                      <a:pt x="89779" y="17564"/>
                    </a:cubicBezTo>
                    <a:cubicBezTo>
                      <a:pt x="80722" y="7306"/>
                      <a:pt x="68049" y="1004"/>
                      <a:pt x="54450" y="1"/>
                    </a:cubicBezTo>
                    <a:cubicBezTo>
                      <a:pt x="40306" y="-62"/>
                      <a:pt x="26714" y="5499"/>
                      <a:pt x="16627" y="15473"/>
                    </a:cubicBezTo>
                    <a:cubicBezTo>
                      <a:pt x="6369" y="25492"/>
                      <a:pt x="405" y="39145"/>
                      <a:pt x="1" y="53526"/>
                    </a:cubicBezTo>
                    <a:cubicBezTo>
                      <a:pt x="-102" y="67995"/>
                      <a:pt x="5417" y="81962"/>
                      <a:pt x="15380" y="92416"/>
                    </a:cubicBezTo>
                    <a:cubicBezTo>
                      <a:pt x="25559" y="103163"/>
                      <a:pt x="39695" y="109227"/>
                      <a:pt x="54450" y="109143"/>
                    </a:cubicBezTo>
                    <a:cubicBezTo>
                      <a:pt x="68581" y="109143"/>
                      <a:pt x="82160" y="103623"/>
                      <a:pt x="92273" y="93671"/>
                    </a:cubicBezTo>
                    <a:cubicBezTo>
                      <a:pt x="94546" y="91120"/>
                      <a:pt x="96500" y="88318"/>
                      <a:pt x="98092" y="85307"/>
                    </a:cubicBezTo>
                    <a:cubicBezTo>
                      <a:pt x="423984" y="262737"/>
                      <a:pt x="788663" y="355696"/>
                      <a:pt x="1159211" y="355864"/>
                    </a:cubicBezTo>
                    <a:cubicBezTo>
                      <a:pt x="1254251" y="355696"/>
                      <a:pt x="1349195" y="349717"/>
                      <a:pt x="1443506" y="337883"/>
                    </a:cubicBezTo>
                    <a:cubicBezTo>
                      <a:pt x="1527419" y="327219"/>
                      <a:pt x="1610676" y="311872"/>
                      <a:pt x="1692888" y="291884"/>
                    </a:cubicBezTo>
                    <a:cubicBezTo>
                      <a:pt x="1694817" y="300707"/>
                      <a:pt x="1699135" y="308820"/>
                      <a:pt x="1705358" y="315301"/>
                    </a:cubicBezTo>
                    <a:cubicBezTo>
                      <a:pt x="1726114" y="336544"/>
                      <a:pt x="1760064" y="336837"/>
                      <a:pt x="1781182" y="315970"/>
                    </a:cubicBezTo>
                    <a:cubicBezTo>
                      <a:pt x="1781398" y="315761"/>
                      <a:pt x="1781619" y="315510"/>
                      <a:pt x="1781834" y="315301"/>
                    </a:cubicBezTo>
                    <a:cubicBezTo>
                      <a:pt x="1792192" y="305181"/>
                      <a:pt x="1798165" y="291340"/>
                      <a:pt x="1798460" y="276830"/>
                    </a:cubicBezTo>
                    <a:cubicBezTo>
                      <a:pt x="1798689" y="246596"/>
                      <a:pt x="1774499" y="221882"/>
                      <a:pt x="1744432" y="221631"/>
                    </a:cubicBezTo>
                    <a:cubicBezTo>
                      <a:pt x="1744427" y="221631"/>
                      <a:pt x="1744427" y="221631"/>
                      <a:pt x="1744427" y="221631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52"/>
              <p:cNvSpPr/>
              <p:nvPr/>
            </p:nvSpPr>
            <p:spPr>
              <a:xfrm>
                <a:off x="5664227" y="3186758"/>
                <a:ext cx="818138" cy="1259307"/>
              </a:xfrm>
              <a:custGeom>
                <a:rect b="b" l="l" r="r" t="t"/>
                <a:pathLst>
                  <a:path extrusionOk="0" h="1357743" w="882090">
                    <a:moveTo>
                      <a:pt x="829304" y="1249914"/>
                    </a:moveTo>
                    <a:cubicBezTo>
                      <a:pt x="815180" y="1249940"/>
                      <a:pt x="801618" y="1255489"/>
                      <a:pt x="791481" y="1265387"/>
                    </a:cubicBezTo>
                    <a:lnTo>
                      <a:pt x="791481" y="1265387"/>
                    </a:lnTo>
                    <a:cubicBezTo>
                      <a:pt x="665971" y="1159560"/>
                      <a:pt x="552502" y="1040072"/>
                      <a:pt x="453153" y="909105"/>
                    </a:cubicBezTo>
                    <a:cubicBezTo>
                      <a:pt x="473054" y="887846"/>
                      <a:pt x="473054" y="854676"/>
                      <a:pt x="453153" y="833416"/>
                    </a:cubicBezTo>
                    <a:cubicBezTo>
                      <a:pt x="443269" y="823088"/>
                      <a:pt x="429578" y="817334"/>
                      <a:pt x="415330" y="817526"/>
                    </a:cubicBezTo>
                    <a:cubicBezTo>
                      <a:pt x="406822" y="817580"/>
                      <a:pt x="398434" y="819583"/>
                      <a:pt x="390807" y="823380"/>
                    </a:cubicBezTo>
                    <a:cubicBezTo>
                      <a:pt x="240081" y="605242"/>
                      <a:pt x="129565" y="361615"/>
                      <a:pt x="64533" y="104127"/>
                    </a:cubicBezTo>
                    <a:cubicBezTo>
                      <a:pt x="93112" y="98335"/>
                      <a:pt x="111614" y="70334"/>
                      <a:pt x="105858" y="41581"/>
                    </a:cubicBezTo>
                    <a:cubicBezTo>
                      <a:pt x="101660" y="20614"/>
                      <a:pt x="85372" y="4226"/>
                      <a:pt x="64533" y="2"/>
                    </a:cubicBezTo>
                    <a:lnTo>
                      <a:pt x="53726" y="2"/>
                    </a:lnTo>
                    <a:cubicBezTo>
                      <a:pt x="28657" y="-215"/>
                      <a:pt x="6839" y="17206"/>
                      <a:pt x="1356" y="41819"/>
                    </a:cubicBezTo>
                    <a:cubicBezTo>
                      <a:pt x="-1974" y="56254"/>
                      <a:pt x="893" y="71434"/>
                      <a:pt x="9253" y="83636"/>
                    </a:cubicBezTo>
                    <a:cubicBezTo>
                      <a:pt x="17943" y="96537"/>
                      <a:pt x="31715" y="105063"/>
                      <a:pt x="47076" y="107054"/>
                    </a:cubicBezTo>
                    <a:lnTo>
                      <a:pt x="47076" y="102872"/>
                    </a:lnTo>
                    <a:lnTo>
                      <a:pt x="49570" y="102872"/>
                    </a:lnTo>
                    <a:cubicBezTo>
                      <a:pt x="106891" y="336153"/>
                      <a:pt x="201353" y="558569"/>
                      <a:pt x="329293" y="761491"/>
                    </a:cubicBezTo>
                    <a:cubicBezTo>
                      <a:pt x="344533" y="785745"/>
                      <a:pt x="360328" y="809581"/>
                      <a:pt x="376676" y="832998"/>
                    </a:cubicBezTo>
                    <a:lnTo>
                      <a:pt x="376676" y="832998"/>
                    </a:lnTo>
                    <a:cubicBezTo>
                      <a:pt x="355321" y="853969"/>
                      <a:pt x="354906" y="888389"/>
                      <a:pt x="375749" y="909871"/>
                    </a:cubicBezTo>
                    <a:cubicBezTo>
                      <a:pt x="385637" y="920062"/>
                      <a:pt x="399104" y="925945"/>
                      <a:pt x="413252" y="926250"/>
                    </a:cubicBezTo>
                    <a:cubicBezTo>
                      <a:pt x="422712" y="926225"/>
                      <a:pt x="432009" y="923779"/>
                      <a:pt x="440268" y="919141"/>
                    </a:cubicBezTo>
                    <a:cubicBezTo>
                      <a:pt x="540603" y="1051978"/>
                      <a:pt x="655335" y="1173159"/>
                      <a:pt x="782337" y="1280441"/>
                    </a:cubicBezTo>
                    <a:cubicBezTo>
                      <a:pt x="769514" y="1307296"/>
                      <a:pt x="780757" y="1339524"/>
                      <a:pt x="807450" y="1352425"/>
                    </a:cubicBezTo>
                    <a:cubicBezTo>
                      <a:pt x="826577" y="1361666"/>
                      <a:pt x="849321" y="1358693"/>
                      <a:pt x="865464" y="1344839"/>
                    </a:cubicBezTo>
                    <a:cubicBezTo>
                      <a:pt x="875722" y="1334820"/>
                      <a:pt x="881686" y="1321167"/>
                      <a:pt x="882090" y="1306786"/>
                    </a:cubicBezTo>
                    <a:cubicBezTo>
                      <a:pt x="882194" y="1292300"/>
                      <a:pt x="876674" y="1278350"/>
                      <a:pt x="866711" y="1267896"/>
                    </a:cubicBezTo>
                    <a:cubicBezTo>
                      <a:pt x="857060" y="1257212"/>
                      <a:pt x="843631" y="1250755"/>
                      <a:pt x="829304" y="1249914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52"/>
              <p:cNvSpPr/>
              <p:nvPr/>
            </p:nvSpPr>
            <p:spPr>
              <a:xfrm>
                <a:off x="5618542" y="1522417"/>
                <a:ext cx="491420" cy="1180238"/>
              </a:xfrm>
              <a:custGeom>
                <a:rect b="b" l="l" r="r" t="t"/>
                <a:pathLst>
                  <a:path extrusionOk="0" h="1272494" w="529833">
                    <a:moveTo>
                      <a:pt x="89634" y="1257023"/>
                    </a:moveTo>
                    <a:cubicBezTo>
                      <a:pt x="99893" y="1247003"/>
                      <a:pt x="105858" y="1233350"/>
                      <a:pt x="106260" y="1218969"/>
                    </a:cubicBezTo>
                    <a:cubicBezTo>
                      <a:pt x="106363" y="1204484"/>
                      <a:pt x="100845" y="1190533"/>
                      <a:pt x="90881" y="1180079"/>
                    </a:cubicBezTo>
                    <a:cubicBezTo>
                      <a:pt x="80943" y="1169834"/>
                      <a:pt x="67288" y="1164097"/>
                      <a:pt x="53058" y="1164189"/>
                    </a:cubicBezTo>
                    <a:cubicBezTo>
                      <a:pt x="84892" y="778732"/>
                      <a:pt x="216435" y="408370"/>
                      <a:pt x="434613" y="89908"/>
                    </a:cubicBezTo>
                    <a:lnTo>
                      <a:pt x="436691" y="92417"/>
                    </a:lnTo>
                    <a:cubicBezTo>
                      <a:pt x="446953" y="103043"/>
                      <a:pt x="461035" y="109069"/>
                      <a:pt x="475761" y="109144"/>
                    </a:cubicBezTo>
                    <a:cubicBezTo>
                      <a:pt x="489851" y="108947"/>
                      <a:pt x="503355" y="103423"/>
                      <a:pt x="513584" y="93672"/>
                    </a:cubicBezTo>
                    <a:cubicBezTo>
                      <a:pt x="523904" y="83560"/>
                      <a:pt x="529748" y="69694"/>
                      <a:pt x="529793" y="55200"/>
                    </a:cubicBezTo>
                    <a:cubicBezTo>
                      <a:pt x="530367" y="40756"/>
                      <a:pt x="524768" y="26752"/>
                      <a:pt x="514415" y="16728"/>
                    </a:cubicBezTo>
                    <a:cubicBezTo>
                      <a:pt x="504423" y="5960"/>
                      <a:pt x="490403" y="-103"/>
                      <a:pt x="475761" y="1"/>
                    </a:cubicBezTo>
                    <a:cubicBezTo>
                      <a:pt x="461617" y="-61"/>
                      <a:pt x="448025" y="5500"/>
                      <a:pt x="437938" y="15474"/>
                    </a:cubicBezTo>
                    <a:cubicBezTo>
                      <a:pt x="421869" y="30114"/>
                      <a:pt x="417601" y="53799"/>
                      <a:pt x="427547" y="73181"/>
                    </a:cubicBezTo>
                    <a:cubicBezTo>
                      <a:pt x="204686" y="396774"/>
                      <a:pt x="70765" y="773868"/>
                      <a:pt x="39342" y="1166280"/>
                    </a:cubicBezTo>
                    <a:cubicBezTo>
                      <a:pt x="30612" y="1168299"/>
                      <a:pt x="22576" y="1172632"/>
                      <a:pt x="16067" y="1178825"/>
                    </a:cubicBezTo>
                    <a:cubicBezTo>
                      <a:pt x="-5167" y="1199921"/>
                      <a:pt x="-5382" y="1234341"/>
                      <a:pt x="15586" y="1255701"/>
                    </a:cubicBezTo>
                    <a:cubicBezTo>
                      <a:pt x="15746" y="1255864"/>
                      <a:pt x="15906" y="1256027"/>
                      <a:pt x="16067" y="1256186"/>
                    </a:cubicBezTo>
                    <a:cubicBezTo>
                      <a:pt x="26272" y="1266595"/>
                      <a:pt x="40189" y="1272466"/>
                      <a:pt x="54721" y="1272495"/>
                    </a:cubicBezTo>
                    <a:cubicBezTo>
                      <a:pt x="67869" y="1271897"/>
                      <a:pt x="80321" y="1266377"/>
                      <a:pt x="89634" y="1257023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52"/>
              <p:cNvSpPr/>
              <p:nvPr/>
            </p:nvSpPr>
            <p:spPr>
              <a:xfrm>
                <a:off x="8869029" y="2595873"/>
                <a:ext cx="971858" cy="1935776"/>
              </a:xfrm>
              <a:custGeom>
                <a:rect b="b" l="l" r="r" t="t"/>
                <a:pathLst>
                  <a:path extrusionOk="0" h="2087090" w="1047825">
                    <a:moveTo>
                      <a:pt x="1047826" y="55199"/>
                    </a:moveTo>
                    <a:cubicBezTo>
                      <a:pt x="1047826" y="40860"/>
                      <a:pt x="1042298" y="27077"/>
                      <a:pt x="1032447" y="16728"/>
                    </a:cubicBezTo>
                    <a:cubicBezTo>
                      <a:pt x="1022264" y="5981"/>
                      <a:pt x="1008132" y="-71"/>
                      <a:pt x="993378" y="1"/>
                    </a:cubicBezTo>
                    <a:cubicBezTo>
                      <a:pt x="979246" y="-16"/>
                      <a:pt x="965655" y="5537"/>
                      <a:pt x="955554" y="15473"/>
                    </a:cubicBezTo>
                    <a:cubicBezTo>
                      <a:pt x="945164" y="25530"/>
                      <a:pt x="939303" y="39430"/>
                      <a:pt x="939345" y="53945"/>
                    </a:cubicBezTo>
                    <a:cubicBezTo>
                      <a:pt x="938887" y="68371"/>
                      <a:pt x="944457" y="82330"/>
                      <a:pt x="954723" y="92416"/>
                    </a:cubicBezTo>
                    <a:cubicBezTo>
                      <a:pt x="961831" y="99705"/>
                      <a:pt x="970975" y="104660"/>
                      <a:pt x="980908" y="106634"/>
                    </a:cubicBezTo>
                    <a:cubicBezTo>
                      <a:pt x="1011375" y="844789"/>
                      <a:pt x="675416" y="1549959"/>
                      <a:pt x="84381" y="1988403"/>
                    </a:cubicBezTo>
                    <a:cubicBezTo>
                      <a:pt x="75282" y="1981871"/>
                      <a:pt x="64384" y="1978362"/>
                      <a:pt x="53208" y="1978367"/>
                    </a:cubicBezTo>
                    <a:cubicBezTo>
                      <a:pt x="23989" y="1978367"/>
                      <a:pt x="235" y="2002077"/>
                      <a:pt x="7" y="2031474"/>
                    </a:cubicBezTo>
                    <a:cubicBezTo>
                      <a:pt x="-455" y="2061725"/>
                      <a:pt x="23548" y="2086622"/>
                      <a:pt x="53615" y="2087087"/>
                    </a:cubicBezTo>
                    <a:cubicBezTo>
                      <a:pt x="53757" y="2087087"/>
                      <a:pt x="53898" y="2087091"/>
                      <a:pt x="54039" y="2087091"/>
                    </a:cubicBezTo>
                    <a:cubicBezTo>
                      <a:pt x="83786" y="2087095"/>
                      <a:pt x="108035" y="2063075"/>
                      <a:pt x="108488" y="2033147"/>
                    </a:cubicBezTo>
                    <a:cubicBezTo>
                      <a:pt x="108600" y="2020121"/>
                      <a:pt x="104024" y="2007496"/>
                      <a:pt x="95603" y="1997602"/>
                    </a:cubicBezTo>
                    <a:cubicBezTo>
                      <a:pt x="689381" y="1557331"/>
                      <a:pt x="1026795" y="848921"/>
                      <a:pt x="995871" y="107470"/>
                    </a:cubicBezTo>
                    <a:cubicBezTo>
                      <a:pt x="1009089" y="107011"/>
                      <a:pt x="1021682" y="101645"/>
                      <a:pt x="1031200" y="92416"/>
                    </a:cubicBezTo>
                    <a:cubicBezTo>
                      <a:pt x="1041259" y="82602"/>
                      <a:pt x="1047202" y="69287"/>
                      <a:pt x="1047826" y="55199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52"/>
              <p:cNvSpPr/>
              <p:nvPr/>
            </p:nvSpPr>
            <p:spPr>
              <a:xfrm>
                <a:off x="9132753" y="1240176"/>
                <a:ext cx="673694" cy="1182953"/>
              </a:xfrm>
              <a:custGeom>
                <a:rect b="b" l="l" r="r" t="t"/>
                <a:pathLst>
                  <a:path extrusionOk="0" h="1275421" w="726355">
                    <a:moveTo>
                      <a:pt x="55103" y="110816"/>
                    </a:moveTo>
                    <a:cubicBezTo>
                      <a:pt x="61209" y="110758"/>
                      <a:pt x="67256" y="109625"/>
                      <a:pt x="72975" y="107471"/>
                    </a:cubicBezTo>
                    <a:cubicBezTo>
                      <a:pt x="225805" y="265581"/>
                      <a:pt x="354399" y="445696"/>
                      <a:pt x="454529" y="641893"/>
                    </a:cubicBezTo>
                    <a:cubicBezTo>
                      <a:pt x="436616" y="665332"/>
                      <a:pt x="440980" y="698936"/>
                      <a:pt x="464297" y="716951"/>
                    </a:cubicBezTo>
                    <a:cubicBezTo>
                      <a:pt x="473399" y="724014"/>
                      <a:pt x="484580" y="727903"/>
                      <a:pt x="496093" y="728036"/>
                    </a:cubicBezTo>
                    <a:cubicBezTo>
                      <a:pt x="561390" y="871176"/>
                      <a:pt x="611391" y="1020886"/>
                      <a:pt x="645307" y="1174643"/>
                    </a:cubicBezTo>
                    <a:cubicBezTo>
                      <a:pt x="641275" y="1176307"/>
                      <a:pt x="637617" y="1178720"/>
                      <a:pt x="634500" y="1181752"/>
                    </a:cubicBezTo>
                    <a:cubicBezTo>
                      <a:pt x="624234" y="1191926"/>
                      <a:pt x="618249" y="1205717"/>
                      <a:pt x="617875" y="1220223"/>
                    </a:cubicBezTo>
                    <a:cubicBezTo>
                      <a:pt x="617625" y="1250478"/>
                      <a:pt x="641815" y="1275188"/>
                      <a:pt x="671907" y="1275422"/>
                    </a:cubicBezTo>
                    <a:cubicBezTo>
                      <a:pt x="672032" y="1275422"/>
                      <a:pt x="672198" y="1275422"/>
                      <a:pt x="672323" y="1275422"/>
                    </a:cubicBezTo>
                    <a:cubicBezTo>
                      <a:pt x="702166" y="1275422"/>
                      <a:pt x="726356" y="1251084"/>
                      <a:pt x="726356" y="1221060"/>
                    </a:cubicBezTo>
                    <a:cubicBezTo>
                      <a:pt x="726356" y="1191035"/>
                      <a:pt x="702166" y="1166698"/>
                      <a:pt x="672323" y="1166698"/>
                    </a:cubicBezTo>
                    <a:cubicBezTo>
                      <a:pt x="667917" y="1166288"/>
                      <a:pt x="663428" y="1166288"/>
                      <a:pt x="659023" y="1166698"/>
                    </a:cubicBezTo>
                    <a:cubicBezTo>
                      <a:pt x="625190" y="1014350"/>
                      <a:pt x="575729" y="865941"/>
                      <a:pt x="511472" y="723855"/>
                    </a:cubicBezTo>
                    <a:cubicBezTo>
                      <a:pt x="520283" y="722090"/>
                      <a:pt x="528388" y="717724"/>
                      <a:pt x="534747" y="711310"/>
                    </a:cubicBezTo>
                    <a:cubicBezTo>
                      <a:pt x="545014" y="701290"/>
                      <a:pt x="550957" y="687637"/>
                      <a:pt x="551373" y="673256"/>
                    </a:cubicBezTo>
                    <a:cubicBezTo>
                      <a:pt x="551664" y="658737"/>
                      <a:pt x="546094" y="644720"/>
                      <a:pt x="535994" y="634366"/>
                    </a:cubicBezTo>
                    <a:cubicBezTo>
                      <a:pt x="525977" y="623899"/>
                      <a:pt x="512178" y="618007"/>
                      <a:pt x="497756" y="618058"/>
                    </a:cubicBezTo>
                    <a:cubicBezTo>
                      <a:pt x="486159" y="618133"/>
                      <a:pt x="474812" y="621783"/>
                      <a:pt x="465336" y="628512"/>
                    </a:cubicBezTo>
                    <a:cubicBezTo>
                      <a:pt x="365471" y="434046"/>
                      <a:pt x="237754" y="255391"/>
                      <a:pt x="86276" y="98271"/>
                    </a:cubicBezTo>
                    <a:cubicBezTo>
                      <a:pt x="88541" y="97017"/>
                      <a:pt x="90640" y="95470"/>
                      <a:pt x="92510" y="93671"/>
                    </a:cubicBezTo>
                    <a:cubicBezTo>
                      <a:pt x="113629" y="72788"/>
                      <a:pt x="113920" y="38632"/>
                      <a:pt x="93163" y="17384"/>
                    </a:cubicBezTo>
                    <a:cubicBezTo>
                      <a:pt x="92947" y="17163"/>
                      <a:pt x="92731" y="16945"/>
                      <a:pt x="92510" y="16728"/>
                    </a:cubicBezTo>
                    <a:cubicBezTo>
                      <a:pt x="82327" y="5981"/>
                      <a:pt x="68195" y="-70"/>
                      <a:pt x="53441" y="1"/>
                    </a:cubicBezTo>
                    <a:cubicBezTo>
                      <a:pt x="39413" y="-91"/>
                      <a:pt x="25938" y="5483"/>
                      <a:pt x="16033" y="15473"/>
                    </a:cubicBezTo>
                    <a:cubicBezTo>
                      <a:pt x="-5085" y="36357"/>
                      <a:pt x="-5381" y="70513"/>
                      <a:pt x="15381" y="91760"/>
                    </a:cubicBezTo>
                    <a:cubicBezTo>
                      <a:pt x="15597" y="91982"/>
                      <a:pt x="15813" y="92199"/>
                      <a:pt x="16033" y="92417"/>
                    </a:cubicBezTo>
                    <a:cubicBezTo>
                      <a:pt x="25788" y="103958"/>
                      <a:pt x="40044" y="110670"/>
                      <a:pt x="55103" y="11081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52"/>
              <p:cNvSpPr/>
              <p:nvPr/>
            </p:nvSpPr>
            <p:spPr>
              <a:xfrm>
                <a:off x="9355602" y="2415991"/>
                <a:ext cx="218614" cy="1162141"/>
              </a:xfrm>
              <a:custGeom>
                <a:rect b="b" l="l" r="r" t="t"/>
                <a:pathLst>
                  <a:path extrusionOk="0" h="1252982" w="235702">
                    <a:moveTo>
                      <a:pt x="235691" y="54505"/>
                    </a:moveTo>
                    <a:cubicBezTo>
                      <a:pt x="235982" y="39987"/>
                      <a:pt x="230413" y="25969"/>
                      <a:pt x="220313" y="15616"/>
                    </a:cubicBezTo>
                    <a:cubicBezTo>
                      <a:pt x="199032" y="-5205"/>
                      <a:pt x="165116" y="-5205"/>
                      <a:pt x="143836" y="15616"/>
                    </a:cubicBezTo>
                    <a:cubicBezTo>
                      <a:pt x="122601" y="36712"/>
                      <a:pt x="122389" y="71132"/>
                      <a:pt x="143337" y="92492"/>
                    </a:cubicBezTo>
                    <a:cubicBezTo>
                      <a:pt x="143503" y="92655"/>
                      <a:pt x="143669" y="92818"/>
                      <a:pt x="143836" y="92977"/>
                    </a:cubicBezTo>
                    <a:cubicBezTo>
                      <a:pt x="154060" y="103285"/>
                      <a:pt x="168026" y="108884"/>
                      <a:pt x="182490" y="108449"/>
                    </a:cubicBezTo>
                    <a:cubicBezTo>
                      <a:pt x="232906" y="459487"/>
                      <a:pt x="187353" y="817713"/>
                      <a:pt x="50733" y="1144677"/>
                    </a:cubicBezTo>
                    <a:cubicBezTo>
                      <a:pt x="37807" y="1145342"/>
                      <a:pt x="25550" y="1150686"/>
                      <a:pt x="16235" y="1159731"/>
                    </a:cubicBezTo>
                    <a:cubicBezTo>
                      <a:pt x="5898" y="1169658"/>
                      <a:pt x="42" y="1183408"/>
                      <a:pt x="25" y="1197784"/>
                    </a:cubicBezTo>
                    <a:cubicBezTo>
                      <a:pt x="-419" y="1212249"/>
                      <a:pt x="4980" y="1226279"/>
                      <a:pt x="14988" y="1236674"/>
                    </a:cubicBezTo>
                    <a:cubicBezTo>
                      <a:pt x="25321" y="1247145"/>
                      <a:pt x="39390" y="1253020"/>
                      <a:pt x="54058" y="1252983"/>
                    </a:cubicBezTo>
                    <a:cubicBezTo>
                      <a:pt x="68103" y="1252941"/>
                      <a:pt x="81611" y="1247563"/>
                      <a:pt x="91881" y="1237929"/>
                    </a:cubicBezTo>
                    <a:cubicBezTo>
                      <a:pt x="113390" y="1217794"/>
                      <a:pt x="114604" y="1183922"/>
                      <a:pt x="94591" y="1162282"/>
                    </a:cubicBezTo>
                    <a:cubicBezTo>
                      <a:pt x="87097" y="1154181"/>
                      <a:pt x="77292" y="1148616"/>
                      <a:pt x="66527" y="1146349"/>
                    </a:cubicBezTo>
                    <a:cubicBezTo>
                      <a:pt x="202814" y="816935"/>
                      <a:pt x="247620" y="456472"/>
                      <a:pt x="196206" y="103431"/>
                    </a:cubicBezTo>
                    <a:cubicBezTo>
                      <a:pt x="204810" y="101420"/>
                      <a:pt x="212706" y="97079"/>
                      <a:pt x="219066" y="90886"/>
                    </a:cubicBezTo>
                    <a:cubicBezTo>
                      <a:pt x="229166" y="81431"/>
                      <a:pt x="235109" y="68359"/>
                      <a:pt x="235691" y="54505"/>
                    </a:cubicBezTo>
                    <a:close/>
                  </a:path>
                </a:pathLst>
              </a:custGeom>
              <a:solidFill>
                <a:srgbClr val="BA1E6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52"/>
              <p:cNvSpPr/>
              <p:nvPr/>
            </p:nvSpPr>
            <p:spPr>
              <a:xfrm>
                <a:off x="6375093" y="687107"/>
                <a:ext cx="2634559" cy="545198"/>
              </a:xfrm>
              <a:custGeom>
                <a:rect b="b" l="l" r="r" t="t"/>
                <a:pathLst>
                  <a:path extrusionOk="0" h="587815" w="2840495">
                    <a:moveTo>
                      <a:pt x="55717" y="587777"/>
                    </a:moveTo>
                    <a:cubicBezTo>
                      <a:pt x="69861" y="587840"/>
                      <a:pt x="83452" y="582279"/>
                      <a:pt x="93540" y="572305"/>
                    </a:cubicBezTo>
                    <a:cubicBezTo>
                      <a:pt x="114658" y="551422"/>
                      <a:pt x="114949" y="517265"/>
                      <a:pt x="94192" y="496018"/>
                    </a:cubicBezTo>
                    <a:cubicBezTo>
                      <a:pt x="93976" y="495797"/>
                      <a:pt x="93760" y="495579"/>
                      <a:pt x="93540" y="495362"/>
                    </a:cubicBezTo>
                    <a:lnTo>
                      <a:pt x="87721" y="490762"/>
                    </a:lnTo>
                    <a:cubicBezTo>
                      <a:pt x="339160" y="294131"/>
                      <a:pt x="629781" y="154353"/>
                      <a:pt x="939776" y="80954"/>
                    </a:cubicBezTo>
                    <a:cubicBezTo>
                      <a:pt x="941663" y="85216"/>
                      <a:pt x="944185" y="89165"/>
                      <a:pt x="947257" y="92663"/>
                    </a:cubicBezTo>
                    <a:cubicBezTo>
                      <a:pt x="957590" y="103135"/>
                      <a:pt x="971659" y="109008"/>
                      <a:pt x="986327" y="108972"/>
                    </a:cubicBezTo>
                    <a:cubicBezTo>
                      <a:pt x="1000371" y="108931"/>
                      <a:pt x="1013879" y="103554"/>
                      <a:pt x="1024150" y="93918"/>
                    </a:cubicBezTo>
                    <a:cubicBezTo>
                      <a:pt x="1032658" y="85178"/>
                      <a:pt x="1038061" y="73861"/>
                      <a:pt x="1039528" y="61719"/>
                    </a:cubicBezTo>
                    <a:cubicBezTo>
                      <a:pt x="1085664" y="53355"/>
                      <a:pt x="1127643" y="46246"/>
                      <a:pt x="1167960" y="41228"/>
                    </a:cubicBezTo>
                    <a:cubicBezTo>
                      <a:pt x="1261715" y="29396"/>
                      <a:pt x="1356102" y="23391"/>
                      <a:pt x="1450593" y="23247"/>
                    </a:cubicBezTo>
                    <a:cubicBezTo>
                      <a:pt x="1911563" y="22832"/>
                      <a:pt x="2361048" y="167919"/>
                      <a:pt x="2735741" y="438072"/>
                    </a:cubicBezTo>
                    <a:cubicBezTo>
                      <a:pt x="2723803" y="465337"/>
                      <a:pt x="2736094" y="497177"/>
                      <a:pt x="2763193" y="509186"/>
                    </a:cubicBezTo>
                    <a:cubicBezTo>
                      <a:pt x="2770126" y="512256"/>
                      <a:pt x="2777624" y="513816"/>
                      <a:pt x="2785201" y="513761"/>
                    </a:cubicBezTo>
                    <a:cubicBezTo>
                      <a:pt x="2799333" y="513778"/>
                      <a:pt x="2812912" y="508225"/>
                      <a:pt x="2823024" y="498289"/>
                    </a:cubicBezTo>
                    <a:cubicBezTo>
                      <a:pt x="2833822" y="488579"/>
                      <a:pt x="2840144" y="474804"/>
                      <a:pt x="2840481" y="460235"/>
                    </a:cubicBezTo>
                    <a:cubicBezTo>
                      <a:pt x="2841171" y="430219"/>
                      <a:pt x="2817542" y="405326"/>
                      <a:pt x="2787707" y="404633"/>
                    </a:cubicBezTo>
                    <a:cubicBezTo>
                      <a:pt x="2787288" y="404623"/>
                      <a:pt x="2786868" y="404619"/>
                      <a:pt x="2786448" y="404619"/>
                    </a:cubicBezTo>
                    <a:cubicBezTo>
                      <a:pt x="2772312" y="404601"/>
                      <a:pt x="2758738" y="410155"/>
                      <a:pt x="2748625" y="420091"/>
                    </a:cubicBezTo>
                    <a:lnTo>
                      <a:pt x="2744884" y="425109"/>
                    </a:lnTo>
                    <a:cubicBezTo>
                      <a:pt x="2367345" y="153187"/>
                      <a:pt x="1914489" y="7360"/>
                      <a:pt x="1450177" y="8193"/>
                    </a:cubicBezTo>
                    <a:cubicBezTo>
                      <a:pt x="1354992" y="8128"/>
                      <a:pt x="1259899" y="14134"/>
                      <a:pt x="1165466" y="26174"/>
                    </a:cubicBezTo>
                    <a:cubicBezTo>
                      <a:pt x="1126396" y="31192"/>
                      <a:pt x="1084833" y="37883"/>
                      <a:pt x="1038697" y="46246"/>
                    </a:cubicBezTo>
                    <a:cubicBezTo>
                      <a:pt x="1037288" y="35077"/>
                      <a:pt x="1032329" y="24663"/>
                      <a:pt x="1024565" y="16556"/>
                    </a:cubicBezTo>
                    <a:cubicBezTo>
                      <a:pt x="1003813" y="-5018"/>
                      <a:pt x="969606" y="-5581"/>
                      <a:pt x="948163" y="15299"/>
                    </a:cubicBezTo>
                    <a:cubicBezTo>
                      <a:pt x="934069" y="29021"/>
                      <a:pt x="928474" y="49348"/>
                      <a:pt x="933541" y="68409"/>
                    </a:cubicBezTo>
                    <a:cubicBezTo>
                      <a:pt x="620293" y="141599"/>
                      <a:pt x="326770" y="282904"/>
                      <a:pt x="73589" y="482398"/>
                    </a:cubicBezTo>
                    <a:cubicBezTo>
                      <a:pt x="67376" y="479910"/>
                      <a:pt x="60746" y="478631"/>
                      <a:pt x="54054" y="478635"/>
                    </a:cubicBezTo>
                    <a:cubicBezTo>
                      <a:pt x="39923" y="478618"/>
                      <a:pt x="26344" y="484171"/>
                      <a:pt x="16231" y="494107"/>
                    </a:cubicBezTo>
                    <a:cubicBezTo>
                      <a:pt x="5832" y="504164"/>
                      <a:pt x="-28" y="518064"/>
                      <a:pt x="22" y="532579"/>
                    </a:cubicBezTo>
                    <a:cubicBezTo>
                      <a:pt x="-394" y="546997"/>
                      <a:pt x="5180" y="560935"/>
                      <a:pt x="15400" y="571051"/>
                    </a:cubicBezTo>
                    <a:cubicBezTo>
                      <a:pt x="25783" y="582258"/>
                      <a:pt x="40501" y="588363"/>
                      <a:pt x="55717" y="587777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52"/>
              <p:cNvSpPr/>
              <p:nvPr/>
            </p:nvSpPr>
            <p:spPr>
              <a:xfrm>
                <a:off x="7495865" y="1256481"/>
                <a:ext cx="888638" cy="218362"/>
              </a:xfrm>
              <a:custGeom>
                <a:rect b="b" l="l" r="r" t="t"/>
                <a:pathLst>
                  <a:path extrusionOk="0" h="235431" w="958100">
                    <a:moveTo>
                      <a:pt x="904246" y="124197"/>
                    </a:moveTo>
                    <a:cubicBezTo>
                      <a:pt x="890111" y="124181"/>
                      <a:pt x="876536" y="129734"/>
                      <a:pt x="866424" y="139670"/>
                    </a:cubicBezTo>
                    <a:cubicBezTo>
                      <a:pt x="861939" y="144299"/>
                      <a:pt x="858281" y="149676"/>
                      <a:pt x="855617" y="155560"/>
                    </a:cubicBezTo>
                    <a:cubicBezTo>
                      <a:pt x="662014" y="74414"/>
                      <a:pt x="454362" y="32630"/>
                      <a:pt x="244631" y="32618"/>
                    </a:cubicBezTo>
                    <a:cubicBezTo>
                      <a:pt x="198496" y="32618"/>
                      <a:pt x="151113" y="34709"/>
                      <a:pt x="104978" y="38891"/>
                    </a:cubicBezTo>
                    <a:cubicBezTo>
                      <a:pt x="102837" y="30615"/>
                      <a:pt x="98697" y="23004"/>
                      <a:pt x="92924" y="16727"/>
                    </a:cubicBezTo>
                    <a:cubicBezTo>
                      <a:pt x="82745" y="5980"/>
                      <a:pt x="68609" y="-70"/>
                      <a:pt x="53854" y="1"/>
                    </a:cubicBezTo>
                    <a:cubicBezTo>
                      <a:pt x="39723" y="-16"/>
                      <a:pt x="26144" y="5537"/>
                      <a:pt x="16031" y="15473"/>
                    </a:cubicBezTo>
                    <a:cubicBezTo>
                      <a:pt x="-5087" y="36356"/>
                      <a:pt x="-5378" y="70513"/>
                      <a:pt x="15379" y="91760"/>
                    </a:cubicBezTo>
                    <a:cubicBezTo>
                      <a:pt x="15595" y="91981"/>
                      <a:pt x="15811" y="92199"/>
                      <a:pt x="16031" y="92416"/>
                    </a:cubicBezTo>
                    <a:cubicBezTo>
                      <a:pt x="26210" y="103163"/>
                      <a:pt x="40346" y="109214"/>
                      <a:pt x="55101" y="109143"/>
                    </a:cubicBezTo>
                    <a:cubicBezTo>
                      <a:pt x="83996" y="108692"/>
                      <a:pt x="107251" y="85111"/>
                      <a:pt x="107472" y="56036"/>
                    </a:cubicBezTo>
                    <a:cubicBezTo>
                      <a:pt x="152776" y="51854"/>
                      <a:pt x="199327" y="50181"/>
                      <a:pt x="245047" y="50181"/>
                    </a:cubicBezTo>
                    <a:cubicBezTo>
                      <a:pt x="453223" y="50114"/>
                      <a:pt x="659345" y="91618"/>
                      <a:pt x="851461" y="172287"/>
                    </a:cubicBezTo>
                    <a:cubicBezTo>
                      <a:pt x="848347" y="189077"/>
                      <a:pt x="853451" y="206351"/>
                      <a:pt x="865176" y="218704"/>
                    </a:cubicBezTo>
                    <a:cubicBezTo>
                      <a:pt x="875356" y="229451"/>
                      <a:pt x="889491" y="235502"/>
                      <a:pt x="904246" y="235431"/>
                    </a:cubicBezTo>
                    <a:cubicBezTo>
                      <a:pt x="918378" y="235447"/>
                      <a:pt x="931957" y="229894"/>
                      <a:pt x="942069" y="219958"/>
                    </a:cubicBezTo>
                    <a:cubicBezTo>
                      <a:pt x="963188" y="199075"/>
                      <a:pt x="963479" y="164919"/>
                      <a:pt x="942722" y="143672"/>
                    </a:cubicBezTo>
                    <a:cubicBezTo>
                      <a:pt x="942506" y="143450"/>
                      <a:pt x="942290" y="143232"/>
                      <a:pt x="942069" y="143015"/>
                    </a:cubicBezTo>
                    <a:cubicBezTo>
                      <a:pt x="932547" y="131804"/>
                      <a:pt x="918881" y="125004"/>
                      <a:pt x="904246" y="124197"/>
                    </a:cubicBezTo>
                    <a:close/>
                  </a:path>
                </a:pathLst>
              </a:custGeom>
              <a:solidFill>
                <a:srgbClr val="F477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52"/>
              <p:cNvSpPr/>
              <p:nvPr/>
            </p:nvSpPr>
            <p:spPr>
              <a:xfrm>
                <a:off x="8443931" y="2306122"/>
                <a:ext cx="202643" cy="608675"/>
              </a:xfrm>
              <a:custGeom>
                <a:rect b="b" l="l" r="r" t="t"/>
                <a:pathLst>
                  <a:path extrusionOk="0" h="656253" w="218483">
                    <a:moveTo>
                      <a:pt x="107923" y="54505"/>
                    </a:moveTo>
                    <a:cubicBezTo>
                      <a:pt x="108026" y="40020"/>
                      <a:pt x="102507" y="26070"/>
                      <a:pt x="92544" y="15615"/>
                    </a:cubicBezTo>
                    <a:cubicBezTo>
                      <a:pt x="71251" y="-5205"/>
                      <a:pt x="37360" y="-5205"/>
                      <a:pt x="16067" y="15615"/>
                    </a:cubicBezTo>
                    <a:cubicBezTo>
                      <a:pt x="-5168" y="36712"/>
                      <a:pt x="-5380" y="71132"/>
                      <a:pt x="15585" y="92492"/>
                    </a:cubicBezTo>
                    <a:cubicBezTo>
                      <a:pt x="15747" y="92655"/>
                      <a:pt x="15905" y="92818"/>
                      <a:pt x="16067" y="92977"/>
                    </a:cubicBezTo>
                    <a:cubicBezTo>
                      <a:pt x="26046" y="103109"/>
                      <a:pt x="39712" y="108700"/>
                      <a:pt x="53890" y="108449"/>
                    </a:cubicBezTo>
                    <a:lnTo>
                      <a:pt x="60124" y="108449"/>
                    </a:lnTo>
                    <a:cubicBezTo>
                      <a:pt x="125471" y="246065"/>
                      <a:pt x="156432" y="397648"/>
                      <a:pt x="150318" y="550038"/>
                    </a:cubicBezTo>
                    <a:cubicBezTo>
                      <a:pt x="141498" y="552154"/>
                      <a:pt x="133351" y="556469"/>
                      <a:pt x="126626" y="562583"/>
                    </a:cubicBezTo>
                    <a:cubicBezTo>
                      <a:pt x="116343" y="572757"/>
                      <a:pt x="110383" y="586548"/>
                      <a:pt x="110001" y="601055"/>
                    </a:cubicBezTo>
                    <a:cubicBezTo>
                      <a:pt x="109519" y="615607"/>
                      <a:pt x="115092" y="629703"/>
                      <a:pt x="125379" y="639944"/>
                    </a:cubicBezTo>
                    <a:cubicBezTo>
                      <a:pt x="135583" y="650353"/>
                      <a:pt x="149503" y="656224"/>
                      <a:pt x="164034" y="656253"/>
                    </a:cubicBezTo>
                    <a:cubicBezTo>
                      <a:pt x="193623" y="656262"/>
                      <a:pt x="217805" y="632493"/>
                      <a:pt x="218482" y="602727"/>
                    </a:cubicBezTo>
                    <a:cubicBezTo>
                      <a:pt x="218586" y="588242"/>
                      <a:pt x="213066" y="574292"/>
                      <a:pt x="203104" y="563837"/>
                    </a:cubicBezTo>
                    <a:cubicBezTo>
                      <a:pt x="193136" y="553885"/>
                      <a:pt x="179736" y="548194"/>
                      <a:pt x="165696" y="547947"/>
                    </a:cubicBezTo>
                    <a:cubicBezTo>
                      <a:pt x="171469" y="395139"/>
                      <a:pt x="140380" y="243197"/>
                      <a:pt x="75087" y="105104"/>
                    </a:cubicBezTo>
                    <a:cubicBezTo>
                      <a:pt x="81617" y="102992"/>
                      <a:pt x="87586" y="99421"/>
                      <a:pt x="92544" y="94650"/>
                    </a:cubicBezTo>
                    <a:cubicBezTo>
                      <a:pt x="102777" y="83861"/>
                      <a:pt x="108309" y="69413"/>
                      <a:pt x="107923" y="54505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52"/>
              <p:cNvSpPr/>
              <p:nvPr/>
            </p:nvSpPr>
            <p:spPr>
              <a:xfrm>
                <a:off x="6978599" y="3216331"/>
                <a:ext cx="1081196" cy="438593"/>
              </a:xfrm>
              <a:custGeom>
                <a:rect b="b" l="l" r="r" t="t"/>
                <a:pathLst>
                  <a:path extrusionOk="0" h="472877" w="1165710">
                    <a:moveTo>
                      <a:pt x="1076941" y="454062"/>
                    </a:moveTo>
                    <a:cubicBezTo>
                      <a:pt x="1087120" y="464809"/>
                      <a:pt x="1101255" y="470860"/>
                      <a:pt x="1116011" y="470789"/>
                    </a:cubicBezTo>
                    <a:cubicBezTo>
                      <a:pt x="1145965" y="468150"/>
                      <a:pt x="1168123" y="441576"/>
                      <a:pt x="1165500" y="411438"/>
                    </a:cubicBezTo>
                    <a:cubicBezTo>
                      <a:pt x="1163193" y="384960"/>
                      <a:pt x="1142329" y="363967"/>
                      <a:pt x="1116011" y="361647"/>
                    </a:cubicBezTo>
                    <a:cubicBezTo>
                      <a:pt x="1101866" y="361584"/>
                      <a:pt x="1088275" y="367146"/>
                      <a:pt x="1078188" y="377119"/>
                    </a:cubicBezTo>
                    <a:cubicBezTo>
                      <a:pt x="1067061" y="388016"/>
                      <a:pt x="1061412" y="403380"/>
                      <a:pt x="1062809" y="418936"/>
                    </a:cubicBezTo>
                    <a:cubicBezTo>
                      <a:pt x="978963" y="443600"/>
                      <a:pt x="892053" y="456132"/>
                      <a:pt x="804699" y="456153"/>
                    </a:cubicBezTo>
                    <a:cubicBezTo>
                      <a:pt x="730753" y="456015"/>
                      <a:pt x="657081" y="447033"/>
                      <a:pt x="585243" y="429390"/>
                    </a:cubicBezTo>
                    <a:cubicBezTo>
                      <a:pt x="384569" y="381154"/>
                      <a:pt x="206012" y="266053"/>
                      <a:pt x="78582" y="102799"/>
                    </a:cubicBezTo>
                    <a:cubicBezTo>
                      <a:pt x="83881" y="100340"/>
                      <a:pt x="88782" y="97099"/>
                      <a:pt x="93129" y="93181"/>
                    </a:cubicBezTo>
                    <a:cubicBezTo>
                      <a:pt x="114364" y="72084"/>
                      <a:pt x="114576" y="37664"/>
                      <a:pt x="93612" y="16304"/>
                    </a:cubicBezTo>
                    <a:cubicBezTo>
                      <a:pt x="93449" y="16141"/>
                      <a:pt x="93291" y="15978"/>
                      <a:pt x="93129" y="15819"/>
                    </a:cubicBezTo>
                    <a:cubicBezTo>
                      <a:pt x="71786" y="-5273"/>
                      <a:pt x="37580" y="-5273"/>
                      <a:pt x="16237" y="15819"/>
                    </a:cubicBezTo>
                    <a:lnTo>
                      <a:pt x="16237" y="15819"/>
                    </a:lnTo>
                    <a:lnTo>
                      <a:pt x="7093" y="21674"/>
                    </a:lnTo>
                    <a:lnTo>
                      <a:pt x="7093" y="28364"/>
                    </a:lnTo>
                    <a:lnTo>
                      <a:pt x="7093" y="28364"/>
                    </a:lnTo>
                    <a:cubicBezTo>
                      <a:pt x="-7371" y="53296"/>
                      <a:pt x="991" y="85307"/>
                      <a:pt x="25771" y="99859"/>
                    </a:cubicBezTo>
                    <a:cubicBezTo>
                      <a:pt x="33968" y="104672"/>
                      <a:pt x="43319" y="107135"/>
                      <a:pt x="52813" y="106980"/>
                    </a:cubicBezTo>
                    <a:lnTo>
                      <a:pt x="61125" y="106980"/>
                    </a:lnTo>
                    <a:cubicBezTo>
                      <a:pt x="190638" y="276227"/>
                      <a:pt x="373838" y="395761"/>
                      <a:pt x="580255" y="445699"/>
                    </a:cubicBezTo>
                    <a:cubicBezTo>
                      <a:pt x="739747" y="485074"/>
                      <a:pt x="906725" y="481611"/>
                      <a:pt x="1064472" y="435663"/>
                    </a:cubicBezTo>
                    <a:cubicBezTo>
                      <a:pt x="1067219" y="442650"/>
                      <a:pt x="1071479" y="448936"/>
                      <a:pt x="1076941" y="45406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52"/>
              <p:cNvSpPr/>
              <p:nvPr/>
            </p:nvSpPr>
            <p:spPr>
              <a:xfrm>
                <a:off x="6825983" y="2616839"/>
                <a:ext cx="171624" cy="556812"/>
              </a:xfrm>
              <a:custGeom>
                <a:rect b="b" l="l" r="r" t="t"/>
                <a:pathLst>
                  <a:path extrusionOk="0" h="600336" w="185039">
                    <a:moveTo>
                      <a:pt x="92093" y="583766"/>
                    </a:moveTo>
                    <a:cubicBezTo>
                      <a:pt x="112866" y="605361"/>
                      <a:pt x="147107" y="605921"/>
                      <a:pt x="168570" y="585021"/>
                    </a:cubicBezTo>
                    <a:cubicBezTo>
                      <a:pt x="190034" y="564121"/>
                      <a:pt x="190590" y="529672"/>
                      <a:pt x="169817" y="508077"/>
                    </a:cubicBezTo>
                    <a:cubicBezTo>
                      <a:pt x="159979" y="497636"/>
                      <a:pt x="146296" y="491735"/>
                      <a:pt x="131994" y="491769"/>
                    </a:cubicBezTo>
                    <a:cubicBezTo>
                      <a:pt x="121848" y="491836"/>
                      <a:pt x="111923" y="494729"/>
                      <a:pt x="103315" y="500132"/>
                    </a:cubicBezTo>
                    <a:cubicBezTo>
                      <a:pt x="56681" y="375722"/>
                      <a:pt x="37536" y="242585"/>
                      <a:pt x="47204" y="109979"/>
                    </a:cubicBezTo>
                    <a:lnTo>
                      <a:pt x="56348" y="109979"/>
                    </a:lnTo>
                    <a:cubicBezTo>
                      <a:pt x="69857" y="110142"/>
                      <a:pt x="82874" y="104873"/>
                      <a:pt x="92509" y="95343"/>
                    </a:cubicBezTo>
                    <a:cubicBezTo>
                      <a:pt x="113627" y="74459"/>
                      <a:pt x="113918" y="40303"/>
                      <a:pt x="93161" y="19056"/>
                    </a:cubicBezTo>
                    <a:cubicBezTo>
                      <a:pt x="92945" y="18834"/>
                      <a:pt x="92729" y="18617"/>
                      <a:pt x="92509" y="18399"/>
                    </a:cubicBezTo>
                    <a:cubicBezTo>
                      <a:pt x="83639" y="9016"/>
                      <a:pt x="71664" y="3216"/>
                      <a:pt x="58842" y="2091"/>
                    </a:cubicBezTo>
                    <a:lnTo>
                      <a:pt x="48036" y="0"/>
                    </a:lnTo>
                    <a:lnTo>
                      <a:pt x="43464" y="2509"/>
                    </a:lnTo>
                    <a:lnTo>
                      <a:pt x="43464" y="2509"/>
                    </a:lnTo>
                    <a:cubicBezTo>
                      <a:pt x="33164" y="4006"/>
                      <a:pt x="23579" y="8681"/>
                      <a:pt x="16032" y="15891"/>
                    </a:cubicBezTo>
                    <a:cubicBezTo>
                      <a:pt x="-5087" y="36774"/>
                      <a:pt x="-5378" y="70930"/>
                      <a:pt x="15379" y="92177"/>
                    </a:cubicBezTo>
                    <a:cubicBezTo>
                      <a:pt x="15595" y="92399"/>
                      <a:pt x="15811" y="92616"/>
                      <a:pt x="16032" y="92834"/>
                    </a:cubicBezTo>
                    <a:cubicBezTo>
                      <a:pt x="20737" y="97526"/>
                      <a:pt x="26223" y="101344"/>
                      <a:pt x="32241" y="104124"/>
                    </a:cubicBezTo>
                    <a:cubicBezTo>
                      <a:pt x="21751" y="241347"/>
                      <a:pt x="41768" y="379193"/>
                      <a:pt x="90846" y="507659"/>
                    </a:cubicBezTo>
                    <a:cubicBezTo>
                      <a:pt x="70596" y="529137"/>
                      <a:pt x="71149" y="562971"/>
                      <a:pt x="92093" y="58376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52"/>
              <p:cNvSpPr/>
              <p:nvPr/>
            </p:nvSpPr>
            <p:spPr>
              <a:xfrm>
                <a:off x="7755174" y="2121845"/>
                <a:ext cx="484822" cy="306793"/>
              </a:xfrm>
              <a:custGeom>
                <a:rect b="b" l="l" r="r" t="t"/>
                <a:pathLst>
                  <a:path extrusionOk="0" h="330774" w="522719">
                    <a:moveTo>
                      <a:pt x="470322" y="221213"/>
                    </a:moveTo>
                    <a:cubicBezTo>
                      <a:pt x="457720" y="221221"/>
                      <a:pt x="445517" y="225658"/>
                      <a:pt x="435824" y="233758"/>
                    </a:cubicBezTo>
                    <a:cubicBezTo>
                      <a:pt x="350016" y="147832"/>
                      <a:pt x="242520" y="87106"/>
                      <a:pt x="124928" y="58126"/>
                    </a:cubicBezTo>
                    <a:lnTo>
                      <a:pt x="111628" y="55617"/>
                    </a:lnTo>
                    <a:lnTo>
                      <a:pt x="107471" y="55617"/>
                    </a:lnTo>
                    <a:cubicBezTo>
                      <a:pt x="108162" y="25601"/>
                      <a:pt x="84537" y="707"/>
                      <a:pt x="54702" y="13"/>
                    </a:cubicBezTo>
                    <a:cubicBezTo>
                      <a:pt x="54420" y="9"/>
                      <a:pt x="54137" y="5"/>
                      <a:pt x="53855" y="1"/>
                    </a:cubicBezTo>
                    <a:cubicBezTo>
                      <a:pt x="39710" y="-62"/>
                      <a:pt x="26119" y="5499"/>
                      <a:pt x="16032" y="15473"/>
                    </a:cubicBezTo>
                    <a:cubicBezTo>
                      <a:pt x="-5087" y="36356"/>
                      <a:pt x="-5378" y="70512"/>
                      <a:pt x="15379" y="91760"/>
                    </a:cubicBezTo>
                    <a:cubicBezTo>
                      <a:pt x="15595" y="91981"/>
                      <a:pt x="15811" y="92199"/>
                      <a:pt x="16032" y="92416"/>
                    </a:cubicBezTo>
                    <a:cubicBezTo>
                      <a:pt x="26211" y="103163"/>
                      <a:pt x="40346" y="109214"/>
                      <a:pt x="55101" y="109143"/>
                    </a:cubicBezTo>
                    <a:cubicBezTo>
                      <a:pt x="69233" y="109160"/>
                      <a:pt x="82812" y="103607"/>
                      <a:pt x="92924" y="93671"/>
                    </a:cubicBezTo>
                    <a:cubicBezTo>
                      <a:pt x="99121" y="87252"/>
                      <a:pt x="103556" y="79327"/>
                      <a:pt x="105809" y="70671"/>
                    </a:cubicBezTo>
                    <a:lnTo>
                      <a:pt x="107056" y="70671"/>
                    </a:lnTo>
                    <a:lnTo>
                      <a:pt x="119525" y="73599"/>
                    </a:lnTo>
                    <a:cubicBezTo>
                      <a:pt x="234914" y="101925"/>
                      <a:pt x="340324" y="161682"/>
                      <a:pt x="424186" y="246303"/>
                    </a:cubicBezTo>
                    <a:cubicBezTo>
                      <a:pt x="409510" y="267241"/>
                      <a:pt x="411784" y="295731"/>
                      <a:pt x="429590" y="314047"/>
                    </a:cubicBezTo>
                    <a:cubicBezTo>
                      <a:pt x="439769" y="324794"/>
                      <a:pt x="453905" y="330845"/>
                      <a:pt x="468659" y="330774"/>
                    </a:cubicBezTo>
                    <a:cubicBezTo>
                      <a:pt x="482791" y="330790"/>
                      <a:pt x="496370" y="325237"/>
                      <a:pt x="506483" y="315301"/>
                    </a:cubicBezTo>
                    <a:cubicBezTo>
                      <a:pt x="516886" y="305244"/>
                      <a:pt x="522742" y="291344"/>
                      <a:pt x="522692" y="276830"/>
                    </a:cubicBezTo>
                    <a:cubicBezTo>
                      <a:pt x="523158" y="262403"/>
                      <a:pt x="517580" y="248444"/>
                      <a:pt x="507314" y="238358"/>
                    </a:cubicBezTo>
                    <a:cubicBezTo>
                      <a:pt x="497787" y="227858"/>
                      <a:pt x="484446" y="221673"/>
                      <a:pt x="470322" y="221213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52"/>
              <p:cNvSpPr/>
              <p:nvPr/>
            </p:nvSpPr>
            <p:spPr>
              <a:xfrm>
                <a:off x="7072693" y="2658379"/>
                <a:ext cx="143108" cy="394835"/>
              </a:xfrm>
              <a:custGeom>
                <a:rect b="b" l="l" r="r" t="t"/>
                <a:pathLst>
                  <a:path extrusionOk="0" h="425698" w="154294">
                    <a:moveTo>
                      <a:pt x="92" y="53526"/>
                    </a:moveTo>
                    <a:cubicBezTo>
                      <a:pt x="-1375" y="77859"/>
                      <a:pt x="14756" y="99734"/>
                      <a:pt x="38331" y="105379"/>
                    </a:cubicBezTo>
                    <a:cubicBezTo>
                      <a:pt x="35505" y="180470"/>
                      <a:pt x="45775" y="255482"/>
                      <a:pt x="68672" y="327010"/>
                    </a:cubicBezTo>
                    <a:cubicBezTo>
                      <a:pt x="65863" y="328377"/>
                      <a:pt x="63211" y="330062"/>
                      <a:pt x="60775" y="332028"/>
                    </a:cubicBezTo>
                    <a:cubicBezTo>
                      <a:pt x="40031" y="353593"/>
                      <a:pt x="40031" y="387824"/>
                      <a:pt x="60775" y="409389"/>
                    </a:cubicBezTo>
                    <a:cubicBezTo>
                      <a:pt x="71133" y="419823"/>
                      <a:pt x="85190" y="425690"/>
                      <a:pt x="99845" y="425698"/>
                    </a:cubicBezTo>
                    <a:cubicBezTo>
                      <a:pt x="113989" y="425761"/>
                      <a:pt x="127581" y="420199"/>
                      <a:pt x="137668" y="410226"/>
                    </a:cubicBezTo>
                    <a:cubicBezTo>
                      <a:pt x="147926" y="400206"/>
                      <a:pt x="153890" y="386553"/>
                      <a:pt x="154294" y="372172"/>
                    </a:cubicBezTo>
                    <a:cubicBezTo>
                      <a:pt x="154397" y="357687"/>
                      <a:pt x="148878" y="343737"/>
                      <a:pt x="138915" y="333282"/>
                    </a:cubicBezTo>
                    <a:cubicBezTo>
                      <a:pt x="128711" y="322874"/>
                      <a:pt x="114791" y="317003"/>
                      <a:pt x="100261" y="316974"/>
                    </a:cubicBezTo>
                    <a:cubicBezTo>
                      <a:pt x="94450" y="316890"/>
                      <a:pt x="88673" y="317881"/>
                      <a:pt x="83220" y="319901"/>
                    </a:cubicBezTo>
                    <a:cubicBezTo>
                      <a:pt x="61432" y="251559"/>
                      <a:pt x="51037" y="180060"/>
                      <a:pt x="52463" y="108306"/>
                    </a:cubicBezTo>
                    <a:lnTo>
                      <a:pt x="52463" y="108306"/>
                    </a:lnTo>
                    <a:cubicBezTo>
                      <a:pt x="67833" y="109586"/>
                      <a:pt x="82995" y="104095"/>
                      <a:pt x="94026" y="93252"/>
                    </a:cubicBezTo>
                    <a:cubicBezTo>
                      <a:pt x="104359" y="83283"/>
                      <a:pt x="110340" y="69596"/>
                      <a:pt x="110652" y="55199"/>
                    </a:cubicBezTo>
                    <a:cubicBezTo>
                      <a:pt x="110756" y="40713"/>
                      <a:pt x="105236" y="26763"/>
                      <a:pt x="95273" y="16309"/>
                    </a:cubicBezTo>
                    <a:cubicBezTo>
                      <a:pt x="84940" y="5838"/>
                      <a:pt x="70871" y="-37"/>
                      <a:pt x="56203" y="0"/>
                    </a:cubicBezTo>
                    <a:cubicBezTo>
                      <a:pt x="42159" y="42"/>
                      <a:pt x="28651" y="5420"/>
                      <a:pt x="18380" y="15054"/>
                    </a:cubicBezTo>
                    <a:cubicBezTo>
                      <a:pt x="7291" y="24806"/>
                      <a:pt x="679" y="38719"/>
                      <a:pt x="92" y="5352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52"/>
              <p:cNvSpPr/>
              <p:nvPr/>
            </p:nvSpPr>
            <p:spPr>
              <a:xfrm>
                <a:off x="7175554" y="3073785"/>
                <a:ext cx="772668" cy="351008"/>
              </a:xfrm>
              <a:custGeom>
                <a:rect b="b" l="l" r="r" t="t"/>
                <a:pathLst>
                  <a:path extrusionOk="0" h="378445" w="833065">
                    <a:moveTo>
                      <a:pt x="107923" y="55199"/>
                    </a:moveTo>
                    <a:cubicBezTo>
                      <a:pt x="108405" y="40647"/>
                      <a:pt x="102831" y="26550"/>
                      <a:pt x="92544" y="16309"/>
                    </a:cubicBezTo>
                    <a:cubicBezTo>
                      <a:pt x="82394" y="5821"/>
                      <a:pt x="68441" y="-66"/>
                      <a:pt x="53890" y="1"/>
                    </a:cubicBezTo>
                    <a:cubicBezTo>
                      <a:pt x="39829" y="-41"/>
                      <a:pt x="26292" y="5345"/>
                      <a:pt x="16067" y="15055"/>
                    </a:cubicBezTo>
                    <a:cubicBezTo>
                      <a:pt x="-5168" y="36151"/>
                      <a:pt x="-5380" y="70571"/>
                      <a:pt x="15585" y="91931"/>
                    </a:cubicBezTo>
                    <a:cubicBezTo>
                      <a:pt x="15747" y="92094"/>
                      <a:pt x="15905" y="92257"/>
                      <a:pt x="16067" y="92416"/>
                    </a:cubicBezTo>
                    <a:cubicBezTo>
                      <a:pt x="26059" y="102582"/>
                      <a:pt x="39679" y="108307"/>
                      <a:pt x="53890" y="108307"/>
                    </a:cubicBezTo>
                    <a:cubicBezTo>
                      <a:pt x="62269" y="108261"/>
                      <a:pt x="70520" y="106258"/>
                      <a:pt x="77997" y="102452"/>
                    </a:cubicBezTo>
                    <a:cubicBezTo>
                      <a:pt x="168971" y="215563"/>
                      <a:pt x="294448" y="295363"/>
                      <a:pt x="435028" y="329519"/>
                    </a:cubicBezTo>
                    <a:cubicBezTo>
                      <a:pt x="486592" y="342190"/>
                      <a:pt x="539474" y="348646"/>
                      <a:pt x="592555" y="348755"/>
                    </a:cubicBezTo>
                    <a:cubicBezTo>
                      <a:pt x="637655" y="348747"/>
                      <a:pt x="682636" y="344122"/>
                      <a:pt x="726805" y="334955"/>
                    </a:cubicBezTo>
                    <a:cubicBezTo>
                      <a:pt x="728543" y="345200"/>
                      <a:pt x="733327" y="354680"/>
                      <a:pt x="740521" y="362136"/>
                    </a:cubicBezTo>
                    <a:cubicBezTo>
                      <a:pt x="750671" y="372624"/>
                      <a:pt x="764624" y="378512"/>
                      <a:pt x="779175" y="378445"/>
                    </a:cubicBezTo>
                    <a:cubicBezTo>
                      <a:pt x="793236" y="378487"/>
                      <a:pt x="806774" y="373101"/>
                      <a:pt x="816998" y="363391"/>
                    </a:cubicBezTo>
                    <a:cubicBezTo>
                      <a:pt x="838233" y="342294"/>
                      <a:pt x="838445" y="307874"/>
                      <a:pt x="817481" y="286514"/>
                    </a:cubicBezTo>
                    <a:cubicBezTo>
                      <a:pt x="817318" y="286351"/>
                      <a:pt x="817160" y="286188"/>
                      <a:pt x="816998" y="286029"/>
                    </a:cubicBezTo>
                    <a:cubicBezTo>
                      <a:pt x="795655" y="264937"/>
                      <a:pt x="761448" y="264937"/>
                      <a:pt x="740106" y="286029"/>
                    </a:cubicBezTo>
                    <a:cubicBezTo>
                      <a:pt x="730928" y="295233"/>
                      <a:pt x="725201" y="307348"/>
                      <a:pt x="723896" y="320319"/>
                    </a:cubicBezTo>
                    <a:cubicBezTo>
                      <a:pt x="680291" y="329502"/>
                      <a:pt x="635860" y="334127"/>
                      <a:pt x="591308" y="334119"/>
                    </a:cubicBezTo>
                    <a:cubicBezTo>
                      <a:pt x="539478" y="333759"/>
                      <a:pt x="487864" y="327303"/>
                      <a:pt x="437522" y="314883"/>
                    </a:cubicBezTo>
                    <a:cubicBezTo>
                      <a:pt x="301102" y="281337"/>
                      <a:pt x="179262" y="203972"/>
                      <a:pt x="90466" y="94507"/>
                    </a:cubicBezTo>
                    <a:lnTo>
                      <a:pt x="90466" y="94507"/>
                    </a:lnTo>
                    <a:cubicBezTo>
                      <a:pt x="101763" y="84638"/>
                      <a:pt x="108151" y="70253"/>
                      <a:pt x="107923" y="55199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52"/>
              <p:cNvSpPr/>
              <p:nvPr/>
            </p:nvSpPr>
            <p:spPr>
              <a:xfrm>
                <a:off x="8235205" y="2445796"/>
                <a:ext cx="163419" cy="431127"/>
              </a:xfrm>
              <a:custGeom>
                <a:rect b="b" l="l" r="r" t="t"/>
                <a:pathLst>
                  <a:path extrusionOk="0" h="464827" w="176193">
                    <a:moveTo>
                      <a:pt x="107887" y="54601"/>
                    </a:moveTo>
                    <a:cubicBezTo>
                      <a:pt x="107883" y="40262"/>
                      <a:pt x="102372" y="26479"/>
                      <a:pt x="92508" y="16129"/>
                    </a:cubicBezTo>
                    <a:cubicBezTo>
                      <a:pt x="71752" y="-5118"/>
                      <a:pt x="37803" y="-5411"/>
                      <a:pt x="16684" y="15473"/>
                    </a:cubicBezTo>
                    <a:cubicBezTo>
                      <a:pt x="16464" y="15690"/>
                      <a:pt x="16248" y="15908"/>
                      <a:pt x="16032" y="16129"/>
                    </a:cubicBezTo>
                    <a:cubicBezTo>
                      <a:pt x="-5087" y="37013"/>
                      <a:pt x="-5378" y="71169"/>
                      <a:pt x="15379" y="92416"/>
                    </a:cubicBezTo>
                    <a:cubicBezTo>
                      <a:pt x="15595" y="92638"/>
                      <a:pt x="15811" y="92855"/>
                      <a:pt x="16032" y="93073"/>
                    </a:cubicBezTo>
                    <a:cubicBezTo>
                      <a:pt x="25063" y="102711"/>
                      <a:pt x="37391" y="108537"/>
                      <a:pt x="50529" y="109381"/>
                    </a:cubicBezTo>
                    <a:cubicBezTo>
                      <a:pt x="83519" y="188863"/>
                      <a:pt x="100472" y="274149"/>
                      <a:pt x="100406" y="360284"/>
                    </a:cubicBezTo>
                    <a:cubicBezTo>
                      <a:pt x="94196" y="362751"/>
                      <a:pt x="88543" y="366448"/>
                      <a:pt x="83780" y="371156"/>
                    </a:cubicBezTo>
                    <a:cubicBezTo>
                      <a:pt x="62662" y="392040"/>
                      <a:pt x="62371" y="426196"/>
                      <a:pt x="83128" y="447443"/>
                    </a:cubicBezTo>
                    <a:cubicBezTo>
                      <a:pt x="83344" y="447665"/>
                      <a:pt x="83560" y="447882"/>
                      <a:pt x="83780" y="448100"/>
                    </a:cubicBezTo>
                    <a:cubicBezTo>
                      <a:pt x="93959" y="458847"/>
                      <a:pt x="108095" y="464898"/>
                      <a:pt x="122850" y="464826"/>
                    </a:cubicBezTo>
                    <a:cubicBezTo>
                      <a:pt x="136982" y="464843"/>
                      <a:pt x="150561" y="459290"/>
                      <a:pt x="160673" y="449354"/>
                    </a:cubicBezTo>
                    <a:cubicBezTo>
                      <a:pt x="181367" y="427931"/>
                      <a:pt x="181367" y="393834"/>
                      <a:pt x="160673" y="372411"/>
                    </a:cubicBezTo>
                    <a:cubicBezTo>
                      <a:pt x="150789" y="362082"/>
                      <a:pt x="137098" y="356328"/>
                      <a:pt x="122850" y="356520"/>
                    </a:cubicBezTo>
                    <a:lnTo>
                      <a:pt x="115369" y="356520"/>
                    </a:lnTo>
                    <a:cubicBezTo>
                      <a:pt x="115489" y="270465"/>
                      <a:pt x="98826" y="185221"/>
                      <a:pt x="66324" y="105618"/>
                    </a:cubicBezTo>
                    <a:cubicBezTo>
                      <a:pt x="76141" y="103761"/>
                      <a:pt x="85227" y="99119"/>
                      <a:pt x="92508" y="92236"/>
                    </a:cubicBezTo>
                    <a:cubicBezTo>
                      <a:pt x="102210" y="82121"/>
                      <a:pt x="107713" y="68660"/>
                      <a:pt x="107887" y="54601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130;p52"/>
              <p:cNvSpPr/>
              <p:nvPr/>
            </p:nvSpPr>
            <p:spPr>
              <a:xfrm>
                <a:off x="7798778" y="1867167"/>
                <a:ext cx="650587" cy="403302"/>
              </a:xfrm>
              <a:custGeom>
                <a:rect b="b" l="l" r="r" t="t"/>
                <a:pathLst>
                  <a:path extrusionOk="0" h="434827" w="701441">
                    <a:moveTo>
                      <a:pt x="648630" y="326592"/>
                    </a:moveTo>
                    <a:cubicBezTo>
                      <a:pt x="634586" y="326634"/>
                      <a:pt x="621078" y="332012"/>
                      <a:pt x="610807" y="341646"/>
                    </a:cubicBezTo>
                    <a:lnTo>
                      <a:pt x="610807" y="341646"/>
                    </a:lnTo>
                    <a:cubicBezTo>
                      <a:pt x="609386" y="339618"/>
                      <a:pt x="607860" y="337661"/>
                      <a:pt x="606235" y="335792"/>
                    </a:cubicBezTo>
                    <a:cubicBezTo>
                      <a:pt x="602495" y="331192"/>
                      <a:pt x="598338" y="326592"/>
                      <a:pt x="594182" y="322410"/>
                    </a:cubicBezTo>
                    <a:cubicBezTo>
                      <a:pt x="470638" y="196482"/>
                      <a:pt x="314355" y="108081"/>
                      <a:pt x="143216" y="67326"/>
                    </a:cubicBezTo>
                    <a:cubicBezTo>
                      <a:pt x="133241" y="64817"/>
                      <a:pt x="123266" y="63144"/>
                      <a:pt x="112875" y="61054"/>
                    </a:cubicBezTo>
                    <a:lnTo>
                      <a:pt x="106640" y="61054"/>
                    </a:lnTo>
                    <a:cubicBezTo>
                      <a:pt x="109263" y="44929"/>
                      <a:pt x="104184" y="28503"/>
                      <a:pt x="92924" y="16728"/>
                    </a:cubicBezTo>
                    <a:cubicBezTo>
                      <a:pt x="82745" y="5981"/>
                      <a:pt x="68610" y="-70"/>
                      <a:pt x="53854" y="1"/>
                    </a:cubicBezTo>
                    <a:cubicBezTo>
                      <a:pt x="39719" y="-16"/>
                      <a:pt x="26144" y="5537"/>
                      <a:pt x="16031" y="15473"/>
                    </a:cubicBezTo>
                    <a:cubicBezTo>
                      <a:pt x="-5087" y="36356"/>
                      <a:pt x="-5378" y="70513"/>
                      <a:pt x="15379" y="91760"/>
                    </a:cubicBezTo>
                    <a:cubicBezTo>
                      <a:pt x="15595" y="91981"/>
                      <a:pt x="15811" y="92199"/>
                      <a:pt x="16031" y="92416"/>
                    </a:cubicBezTo>
                    <a:cubicBezTo>
                      <a:pt x="26210" y="103163"/>
                      <a:pt x="40346" y="109214"/>
                      <a:pt x="55101" y="109143"/>
                    </a:cubicBezTo>
                    <a:cubicBezTo>
                      <a:pt x="69233" y="109160"/>
                      <a:pt x="82812" y="103607"/>
                      <a:pt x="92924" y="93671"/>
                    </a:cubicBezTo>
                    <a:cubicBezTo>
                      <a:pt x="97916" y="88644"/>
                      <a:pt x="101869" y="82677"/>
                      <a:pt x="104562" y="76108"/>
                    </a:cubicBezTo>
                    <a:lnTo>
                      <a:pt x="111212" y="76108"/>
                    </a:lnTo>
                    <a:cubicBezTo>
                      <a:pt x="121188" y="76108"/>
                      <a:pt x="131163" y="79871"/>
                      <a:pt x="140722" y="82380"/>
                    </a:cubicBezTo>
                    <a:cubicBezTo>
                      <a:pt x="317513" y="125678"/>
                      <a:pt x="477521" y="220870"/>
                      <a:pt x="600416" y="355864"/>
                    </a:cubicBezTo>
                    <a:cubicBezTo>
                      <a:pt x="588974" y="376371"/>
                      <a:pt x="592179" y="401992"/>
                      <a:pt x="608313" y="419008"/>
                    </a:cubicBezTo>
                    <a:cubicBezTo>
                      <a:pt x="629656" y="440100"/>
                      <a:pt x="663863" y="440100"/>
                      <a:pt x="685206" y="419008"/>
                    </a:cubicBezTo>
                    <a:cubicBezTo>
                      <a:pt x="695543" y="409080"/>
                      <a:pt x="701399" y="395331"/>
                      <a:pt x="701416" y="380954"/>
                    </a:cubicBezTo>
                    <a:cubicBezTo>
                      <a:pt x="701861" y="366490"/>
                      <a:pt x="696461" y="352460"/>
                      <a:pt x="686453" y="342064"/>
                    </a:cubicBezTo>
                    <a:cubicBezTo>
                      <a:pt x="676295" y="332204"/>
                      <a:pt x="662745" y="326663"/>
                      <a:pt x="648630" y="3265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31;p52"/>
              <p:cNvSpPr/>
              <p:nvPr/>
            </p:nvSpPr>
            <p:spPr>
              <a:xfrm>
                <a:off x="8552685" y="1945756"/>
                <a:ext cx="377185" cy="634295"/>
              </a:xfrm>
              <a:custGeom>
                <a:rect b="b" l="l" r="r" t="t"/>
                <a:pathLst>
                  <a:path extrusionOk="0" h="683876" w="406668">
                    <a:moveTo>
                      <a:pt x="14889" y="91818"/>
                    </a:moveTo>
                    <a:cubicBezTo>
                      <a:pt x="24727" y="102260"/>
                      <a:pt x="38410" y="108160"/>
                      <a:pt x="52712" y="108127"/>
                    </a:cubicBezTo>
                    <a:cubicBezTo>
                      <a:pt x="60147" y="108052"/>
                      <a:pt x="67496" y="106488"/>
                      <a:pt x="74325" y="103527"/>
                    </a:cubicBezTo>
                    <a:cubicBezTo>
                      <a:pt x="190084" y="244848"/>
                      <a:pt x="273265" y="410230"/>
                      <a:pt x="317888" y="587769"/>
                    </a:cubicBezTo>
                    <a:lnTo>
                      <a:pt x="313316" y="590696"/>
                    </a:lnTo>
                    <a:cubicBezTo>
                      <a:pt x="292081" y="611793"/>
                      <a:pt x="291869" y="646212"/>
                      <a:pt x="312834" y="667572"/>
                    </a:cubicBezTo>
                    <a:cubicBezTo>
                      <a:pt x="312996" y="667736"/>
                      <a:pt x="313153" y="667899"/>
                      <a:pt x="313316" y="668057"/>
                    </a:cubicBezTo>
                    <a:cubicBezTo>
                      <a:pt x="334659" y="689150"/>
                      <a:pt x="368865" y="689150"/>
                      <a:pt x="390208" y="668057"/>
                    </a:cubicBezTo>
                    <a:cubicBezTo>
                      <a:pt x="411555" y="647412"/>
                      <a:pt x="412229" y="613260"/>
                      <a:pt x="391705" y="591783"/>
                    </a:cubicBezTo>
                    <a:cubicBezTo>
                      <a:pt x="381638" y="581245"/>
                      <a:pt x="367747" y="575270"/>
                      <a:pt x="353217" y="575223"/>
                    </a:cubicBezTo>
                    <a:cubicBezTo>
                      <a:pt x="346255" y="575215"/>
                      <a:pt x="339355" y="576491"/>
                      <a:pt x="332850" y="578987"/>
                    </a:cubicBezTo>
                    <a:cubicBezTo>
                      <a:pt x="287168" y="401900"/>
                      <a:pt x="203459" y="237036"/>
                      <a:pt x="87625" y="96000"/>
                    </a:cubicBezTo>
                    <a:lnTo>
                      <a:pt x="91366" y="93073"/>
                    </a:lnTo>
                    <a:cubicBezTo>
                      <a:pt x="112484" y="72189"/>
                      <a:pt x="112775" y="38033"/>
                      <a:pt x="92018" y="16786"/>
                    </a:cubicBezTo>
                    <a:cubicBezTo>
                      <a:pt x="91802" y="16564"/>
                      <a:pt x="91586" y="16347"/>
                      <a:pt x="91366" y="16129"/>
                    </a:cubicBezTo>
                    <a:cubicBezTo>
                      <a:pt x="70609" y="-5118"/>
                      <a:pt x="36660" y="-5411"/>
                      <a:pt x="15541" y="15473"/>
                    </a:cubicBezTo>
                    <a:cubicBezTo>
                      <a:pt x="15321" y="15690"/>
                      <a:pt x="15105" y="15908"/>
                      <a:pt x="14889" y="16129"/>
                    </a:cubicBezTo>
                    <a:lnTo>
                      <a:pt x="17798" y="19056"/>
                    </a:lnTo>
                    <a:lnTo>
                      <a:pt x="17798" y="19056"/>
                    </a:lnTo>
                    <a:lnTo>
                      <a:pt x="17798" y="19056"/>
                    </a:lnTo>
                    <a:lnTo>
                      <a:pt x="11148" y="11948"/>
                    </a:lnTo>
                    <a:lnTo>
                      <a:pt x="3251" y="19893"/>
                    </a:lnTo>
                    <a:lnTo>
                      <a:pt x="3251" y="24493"/>
                    </a:lnTo>
                    <a:lnTo>
                      <a:pt x="6160" y="27838"/>
                    </a:lnTo>
                    <a:lnTo>
                      <a:pt x="9070" y="24911"/>
                    </a:lnTo>
                    <a:lnTo>
                      <a:pt x="9070" y="24493"/>
                    </a:lnTo>
                    <a:cubicBezTo>
                      <a:pt x="-4933" y="45527"/>
                      <a:pt x="-2514" y="73532"/>
                      <a:pt x="14889" y="91818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32;p52"/>
              <p:cNvSpPr/>
              <p:nvPr/>
            </p:nvSpPr>
            <p:spPr>
              <a:xfrm>
                <a:off x="7528435" y="2572400"/>
                <a:ext cx="403500" cy="403500"/>
              </a:xfrm>
              <a:prstGeom prst="ellipse">
                <a:avLst/>
              </a:prstGeom>
              <a:noFill/>
              <a:ln cap="flat" cmpd="sng" w="19050">
                <a:solidFill>
                  <a:srgbClr val="53B8E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3" name="Google Shape;133;p52"/>
            <p:cNvSpPr/>
            <p:nvPr/>
          </p:nvSpPr>
          <p:spPr>
            <a:xfrm rot="-4540340">
              <a:off x="8134091" y="1287317"/>
              <a:ext cx="143049" cy="14304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52"/>
            <p:cNvSpPr/>
            <p:nvPr/>
          </p:nvSpPr>
          <p:spPr>
            <a:xfrm rot="-4540340">
              <a:off x="7700468" y="1568464"/>
              <a:ext cx="143049" cy="14304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52"/>
            <p:cNvSpPr/>
            <p:nvPr/>
          </p:nvSpPr>
          <p:spPr>
            <a:xfrm rot="-4540340">
              <a:off x="7917278" y="1423592"/>
              <a:ext cx="143049" cy="14304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clusion 1b">
  <p:cSld name="BLANK_1_1_1_2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53"/>
          <p:cNvGrpSpPr/>
          <p:nvPr/>
        </p:nvGrpSpPr>
        <p:grpSpPr>
          <a:xfrm>
            <a:off x="4489016" y="248070"/>
            <a:ext cx="5976643" cy="5948202"/>
            <a:chOff x="4271436" y="-2203256"/>
            <a:chExt cx="7432711" cy="7397341"/>
          </a:xfrm>
        </p:grpSpPr>
        <p:grpSp>
          <p:nvGrpSpPr>
            <p:cNvPr id="138" name="Google Shape;138;p53"/>
            <p:cNvGrpSpPr/>
            <p:nvPr/>
          </p:nvGrpSpPr>
          <p:grpSpPr>
            <a:xfrm rot="-1355861">
              <a:off x="5135776" y="-1323788"/>
              <a:ext cx="5704031" cy="5638406"/>
              <a:chOff x="5618542" y="687107"/>
              <a:chExt cx="4222345" cy="4173767"/>
            </a:xfrm>
          </p:grpSpPr>
          <p:sp>
            <p:nvSpPr>
              <p:cNvPr id="139" name="Google Shape;139;p53"/>
              <p:cNvSpPr/>
              <p:nvPr/>
            </p:nvSpPr>
            <p:spPr>
              <a:xfrm>
                <a:off x="6283415" y="978509"/>
                <a:ext cx="932137" cy="669823"/>
              </a:xfrm>
              <a:custGeom>
                <a:rect b="b" l="l" r="r" t="t"/>
                <a:pathLst>
                  <a:path extrusionOk="0" h="722181" w="1004999">
                    <a:moveTo>
                      <a:pt x="5667" y="697928"/>
                    </a:moveTo>
                    <a:lnTo>
                      <a:pt x="3173" y="701273"/>
                    </a:lnTo>
                    <a:lnTo>
                      <a:pt x="11902" y="707964"/>
                    </a:lnTo>
                    <a:lnTo>
                      <a:pt x="17720" y="707964"/>
                    </a:lnTo>
                    <a:cubicBezTo>
                      <a:pt x="27542" y="717151"/>
                      <a:pt x="40468" y="722236"/>
                      <a:pt x="53881" y="722182"/>
                    </a:cubicBezTo>
                    <a:cubicBezTo>
                      <a:pt x="67971" y="721985"/>
                      <a:pt x="81475" y="716461"/>
                      <a:pt x="91704" y="706709"/>
                    </a:cubicBezTo>
                    <a:cubicBezTo>
                      <a:pt x="102024" y="696598"/>
                      <a:pt x="107868" y="682731"/>
                      <a:pt x="107914" y="668237"/>
                    </a:cubicBezTo>
                    <a:cubicBezTo>
                      <a:pt x="108487" y="653794"/>
                      <a:pt x="102889" y="639789"/>
                      <a:pt x="92535" y="629766"/>
                    </a:cubicBezTo>
                    <a:cubicBezTo>
                      <a:pt x="91163" y="628055"/>
                      <a:pt x="89468" y="626634"/>
                      <a:pt x="87547" y="625584"/>
                    </a:cubicBezTo>
                    <a:cubicBezTo>
                      <a:pt x="308496" y="376108"/>
                      <a:pt x="589021" y="187421"/>
                      <a:pt x="902610" y="77362"/>
                    </a:cubicBezTo>
                    <a:cubicBezTo>
                      <a:pt x="905046" y="82921"/>
                      <a:pt x="908421" y="88015"/>
                      <a:pt x="912586" y="92416"/>
                    </a:cubicBezTo>
                    <a:cubicBezTo>
                      <a:pt x="922765" y="103163"/>
                      <a:pt x="936900" y="109214"/>
                      <a:pt x="951655" y="109143"/>
                    </a:cubicBezTo>
                    <a:cubicBezTo>
                      <a:pt x="965787" y="109160"/>
                      <a:pt x="979366" y="103607"/>
                      <a:pt x="989478" y="93671"/>
                    </a:cubicBezTo>
                    <a:cubicBezTo>
                      <a:pt x="1010173" y="72248"/>
                      <a:pt x="1010173" y="38150"/>
                      <a:pt x="989478" y="16727"/>
                    </a:cubicBezTo>
                    <a:cubicBezTo>
                      <a:pt x="979299" y="5980"/>
                      <a:pt x="965164" y="-70"/>
                      <a:pt x="950409" y="1"/>
                    </a:cubicBezTo>
                    <a:cubicBezTo>
                      <a:pt x="921027" y="22"/>
                      <a:pt x="897224" y="24005"/>
                      <a:pt x="897244" y="53566"/>
                    </a:cubicBezTo>
                    <a:cubicBezTo>
                      <a:pt x="897249" y="56637"/>
                      <a:pt x="897515" y="59701"/>
                      <a:pt x="898038" y="62726"/>
                    </a:cubicBezTo>
                    <a:cubicBezTo>
                      <a:pt x="581091" y="173755"/>
                      <a:pt x="297548" y="364319"/>
                      <a:pt x="74247" y="616384"/>
                    </a:cubicBezTo>
                    <a:cubicBezTo>
                      <a:pt x="54425" y="608050"/>
                      <a:pt x="31582" y="612316"/>
                      <a:pt x="16058" y="627257"/>
                    </a:cubicBezTo>
                    <a:cubicBezTo>
                      <a:pt x="-2700" y="645539"/>
                      <a:pt x="-5347" y="674870"/>
                      <a:pt x="9823" y="69625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53"/>
              <p:cNvSpPr/>
              <p:nvPr/>
            </p:nvSpPr>
            <p:spPr>
              <a:xfrm>
                <a:off x="7575830" y="909015"/>
                <a:ext cx="1945056" cy="1352767"/>
              </a:xfrm>
              <a:custGeom>
                <a:rect b="b" l="l" r="r" t="t"/>
                <a:pathLst>
                  <a:path extrusionOk="0" h="1458509" w="2097095">
                    <a:moveTo>
                      <a:pt x="158500" y="25927"/>
                    </a:moveTo>
                    <a:cubicBezTo>
                      <a:pt x="136887" y="25927"/>
                      <a:pt x="116936" y="25927"/>
                      <a:pt x="97401" y="25927"/>
                    </a:cubicBezTo>
                    <a:cubicBezTo>
                      <a:pt x="96213" y="22624"/>
                      <a:pt x="94529" y="19522"/>
                      <a:pt x="92414" y="16727"/>
                    </a:cubicBezTo>
                    <a:cubicBezTo>
                      <a:pt x="82235" y="5980"/>
                      <a:pt x="68099" y="-70"/>
                      <a:pt x="53344" y="1"/>
                    </a:cubicBezTo>
                    <a:cubicBezTo>
                      <a:pt x="39212" y="-17"/>
                      <a:pt x="25633" y="5537"/>
                      <a:pt x="15521" y="15473"/>
                    </a:cubicBezTo>
                    <a:cubicBezTo>
                      <a:pt x="-5174" y="36895"/>
                      <a:pt x="-5174" y="70994"/>
                      <a:pt x="15521" y="92416"/>
                    </a:cubicBezTo>
                    <a:cubicBezTo>
                      <a:pt x="25700" y="103163"/>
                      <a:pt x="39836" y="109214"/>
                      <a:pt x="54591" y="109143"/>
                    </a:cubicBezTo>
                    <a:cubicBezTo>
                      <a:pt x="67297" y="108903"/>
                      <a:pt x="79512" y="104165"/>
                      <a:pt x="89088" y="95762"/>
                    </a:cubicBezTo>
                    <a:cubicBezTo>
                      <a:pt x="102713" y="82457"/>
                      <a:pt x="108258" y="62855"/>
                      <a:pt x="103636" y="44327"/>
                    </a:cubicBezTo>
                    <a:cubicBezTo>
                      <a:pt x="121924" y="44327"/>
                      <a:pt x="140212" y="44327"/>
                      <a:pt x="158500" y="44327"/>
                    </a:cubicBezTo>
                    <a:cubicBezTo>
                      <a:pt x="990354" y="45360"/>
                      <a:pt x="1731326" y="573568"/>
                      <a:pt x="2008082" y="1362819"/>
                    </a:cubicBezTo>
                    <a:lnTo>
                      <a:pt x="2004341" y="1365328"/>
                    </a:lnTo>
                    <a:cubicBezTo>
                      <a:pt x="1983106" y="1386425"/>
                      <a:pt x="1982894" y="1420844"/>
                      <a:pt x="2003859" y="1442205"/>
                    </a:cubicBezTo>
                    <a:cubicBezTo>
                      <a:pt x="2004021" y="1442368"/>
                      <a:pt x="2004179" y="1442531"/>
                      <a:pt x="2004341" y="1442690"/>
                    </a:cubicBezTo>
                    <a:cubicBezTo>
                      <a:pt x="2025684" y="1463782"/>
                      <a:pt x="2059870" y="1463782"/>
                      <a:pt x="2081234" y="1442690"/>
                    </a:cubicBezTo>
                    <a:cubicBezTo>
                      <a:pt x="2102348" y="1421476"/>
                      <a:pt x="2102390" y="1387056"/>
                      <a:pt x="2081317" y="1365809"/>
                    </a:cubicBezTo>
                    <a:cubicBezTo>
                      <a:pt x="2081275" y="1365788"/>
                      <a:pt x="2081275" y="1365767"/>
                      <a:pt x="2081234" y="1365746"/>
                    </a:cubicBezTo>
                    <a:cubicBezTo>
                      <a:pt x="2071383" y="1355643"/>
                      <a:pt x="2057917" y="1349923"/>
                      <a:pt x="2043826" y="1349856"/>
                    </a:cubicBezTo>
                    <a:cubicBezTo>
                      <a:pt x="2035934" y="1349827"/>
                      <a:pt x="2028132" y="1351541"/>
                      <a:pt x="2020966" y="1354874"/>
                    </a:cubicBezTo>
                    <a:cubicBezTo>
                      <a:pt x="1927452" y="1083435"/>
                      <a:pt x="1775928" y="835924"/>
                      <a:pt x="1577067" y="629766"/>
                    </a:cubicBezTo>
                    <a:cubicBezTo>
                      <a:pt x="1203888" y="245149"/>
                      <a:pt x="692730" y="27567"/>
                      <a:pt x="158500" y="25927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41;p53"/>
              <p:cNvSpPr/>
              <p:nvPr/>
            </p:nvSpPr>
            <p:spPr>
              <a:xfrm>
                <a:off x="7687094" y="3706766"/>
                <a:ext cx="1640148" cy="950464"/>
              </a:xfrm>
              <a:custGeom>
                <a:rect b="b" l="l" r="r" t="t"/>
                <a:pathLst>
                  <a:path extrusionOk="0" h="1024759" w="1768354">
                    <a:moveTo>
                      <a:pt x="1681665" y="96836"/>
                    </a:moveTo>
                    <a:cubicBezTo>
                      <a:pt x="1691249" y="104455"/>
                      <a:pt x="1703116" y="108583"/>
                      <a:pt x="1715331" y="108545"/>
                    </a:cubicBezTo>
                    <a:cubicBezTo>
                      <a:pt x="1729214" y="108524"/>
                      <a:pt x="1742518" y="102958"/>
                      <a:pt x="1752323" y="93073"/>
                    </a:cubicBezTo>
                    <a:cubicBezTo>
                      <a:pt x="1773442" y="72189"/>
                      <a:pt x="1773732" y="38033"/>
                      <a:pt x="1752976" y="16786"/>
                    </a:cubicBezTo>
                    <a:cubicBezTo>
                      <a:pt x="1752759" y="16564"/>
                      <a:pt x="1752543" y="16347"/>
                      <a:pt x="1752323" y="16129"/>
                    </a:cubicBezTo>
                    <a:cubicBezTo>
                      <a:pt x="1731566" y="-5118"/>
                      <a:pt x="1697617" y="-5411"/>
                      <a:pt x="1676498" y="15473"/>
                    </a:cubicBezTo>
                    <a:cubicBezTo>
                      <a:pt x="1676278" y="15690"/>
                      <a:pt x="1676062" y="15908"/>
                      <a:pt x="1675846" y="16129"/>
                    </a:cubicBezTo>
                    <a:cubicBezTo>
                      <a:pt x="1656731" y="34746"/>
                      <a:pt x="1654079" y="64650"/>
                      <a:pt x="1669611" y="86382"/>
                    </a:cubicBezTo>
                    <a:cubicBezTo>
                      <a:pt x="1320984" y="612930"/>
                      <a:pt x="742647" y="939450"/>
                      <a:pt x="114300" y="964540"/>
                    </a:cubicBezTo>
                    <a:cubicBezTo>
                      <a:pt x="113319" y="952414"/>
                      <a:pt x="108174" y="941039"/>
                      <a:pt x="99753" y="932341"/>
                    </a:cubicBezTo>
                    <a:cubicBezTo>
                      <a:pt x="89574" y="921595"/>
                      <a:pt x="75438" y="915543"/>
                      <a:pt x="60683" y="915614"/>
                    </a:cubicBezTo>
                    <a:cubicBezTo>
                      <a:pt x="46551" y="915598"/>
                      <a:pt x="32972" y="921151"/>
                      <a:pt x="22860" y="931087"/>
                    </a:cubicBezTo>
                    <a:cubicBezTo>
                      <a:pt x="12831" y="940705"/>
                      <a:pt x="6999" y="953961"/>
                      <a:pt x="6650" y="967886"/>
                    </a:cubicBezTo>
                    <a:lnTo>
                      <a:pt x="4156" y="967886"/>
                    </a:lnTo>
                    <a:lnTo>
                      <a:pt x="0" y="967886"/>
                    </a:lnTo>
                    <a:lnTo>
                      <a:pt x="0" y="978758"/>
                    </a:lnTo>
                    <a:lnTo>
                      <a:pt x="0" y="983358"/>
                    </a:lnTo>
                    <a:lnTo>
                      <a:pt x="4156" y="983358"/>
                    </a:lnTo>
                    <a:lnTo>
                      <a:pt x="4156" y="979177"/>
                    </a:lnTo>
                    <a:lnTo>
                      <a:pt x="7481" y="979177"/>
                    </a:lnTo>
                    <a:cubicBezTo>
                      <a:pt x="11230" y="1005521"/>
                      <a:pt x="33804" y="1025008"/>
                      <a:pt x="60267" y="1024757"/>
                    </a:cubicBezTo>
                    <a:cubicBezTo>
                      <a:pt x="74357" y="1024548"/>
                      <a:pt x="87861" y="1019028"/>
                      <a:pt x="98090" y="1009285"/>
                    </a:cubicBezTo>
                    <a:cubicBezTo>
                      <a:pt x="105942" y="1001298"/>
                      <a:pt x="111166" y="991094"/>
                      <a:pt x="113053" y="980013"/>
                    </a:cubicBezTo>
                    <a:cubicBezTo>
                      <a:pt x="416052" y="968095"/>
                      <a:pt x="712388" y="887016"/>
                      <a:pt x="979655" y="742910"/>
                    </a:cubicBezTo>
                    <a:cubicBezTo>
                      <a:pt x="1262496" y="588333"/>
                      <a:pt x="1503494" y="366539"/>
                      <a:pt x="1681665" y="9683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53"/>
              <p:cNvSpPr/>
              <p:nvPr/>
            </p:nvSpPr>
            <p:spPr>
              <a:xfrm>
                <a:off x="5891476" y="2034106"/>
                <a:ext cx="199054" cy="1276813"/>
              </a:xfrm>
              <a:custGeom>
                <a:rect b="b" l="l" r="r" t="t"/>
                <a:pathLst>
                  <a:path extrusionOk="0" h="1376618" w="214614">
                    <a:moveTo>
                      <a:pt x="160996" y="108306"/>
                    </a:moveTo>
                    <a:cubicBezTo>
                      <a:pt x="174807" y="108353"/>
                      <a:pt x="188091" y="102945"/>
                      <a:pt x="197987" y="93252"/>
                    </a:cubicBezTo>
                    <a:cubicBezTo>
                      <a:pt x="208245" y="83233"/>
                      <a:pt x="214210" y="69580"/>
                      <a:pt x="214613" y="55199"/>
                    </a:cubicBezTo>
                    <a:cubicBezTo>
                      <a:pt x="214717" y="40713"/>
                      <a:pt x="209197" y="26763"/>
                      <a:pt x="199234" y="16309"/>
                    </a:cubicBezTo>
                    <a:cubicBezTo>
                      <a:pt x="188902" y="5838"/>
                      <a:pt x="174832" y="-37"/>
                      <a:pt x="160164" y="0"/>
                    </a:cubicBezTo>
                    <a:cubicBezTo>
                      <a:pt x="146120" y="42"/>
                      <a:pt x="132612" y="5420"/>
                      <a:pt x="122342" y="15054"/>
                    </a:cubicBezTo>
                    <a:cubicBezTo>
                      <a:pt x="112020" y="25166"/>
                      <a:pt x="106178" y="39032"/>
                      <a:pt x="106132" y="53526"/>
                    </a:cubicBezTo>
                    <a:cubicBezTo>
                      <a:pt x="105607" y="67882"/>
                      <a:pt x="111025" y="81811"/>
                      <a:pt x="121095" y="91998"/>
                    </a:cubicBezTo>
                    <a:lnTo>
                      <a:pt x="125667" y="95343"/>
                    </a:lnTo>
                    <a:cubicBezTo>
                      <a:pt x="-14578" y="472717"/>
                      <a:pt x="-38051" y="883955"/>
                      <a:pt x="58334" y="1275003"/>
                    </a:cubicBezTo>
                    <a:cubicBezTo>
                      <a:pt x="54176" y="1277215"/>
                      <a:pt x="50273" y="1279879"/>
                      <a:pt x="46696" y="1282948"/>
                    </a:cubicBezTo>
                    <a:cubicBezTo>
                      <a:pt x="25577" y="1303832"/>
                      <a:pt x="25284" y="1337988"/>
                      <a:pt x="46042" y="1359235"/>
                    </a:cubicBezTo>
                    <a:cubicBezTo>
                      <a:pt x="46258" y="1359457"/>
                      <a:pt x="46476" y="1359674"/>
                      <a:pt x="46696" y="1359892"/>
                    </a:cubicBezTo>
                    <a:cubicBezTo>
                      <a:pt x="56876" y="1370639"/>
                      <a:pt x="71009" y="1376690"/>
                      <a:pt x="85766" y="1376618"/>
                    </a:cubicBezTo>
                    <a:cubicBezTo>
                      <a:pt x="99899" y="1376635"/>
                      <a:pt x="113477" y="1371082"/>
                      <a:pt x="123588" y="1361146"/>
                    </a:cubicBezTo>
                    <a:cubicBezTo>
                      <a:pt x="133992" y="1351089"/>
                      <a:pt x="139848" y="1337189"/>
                      <a:pt x="139798" y="1322674"/>
                    </a:cubicBezTo>
                    <a:cubicBezTo>
                      <a:pt x="140264" y="1308247"/>
                      <a:pt x="134686" y="1294289"/>
                      <a:pt x="124420" y="1284203"/>
                    </a:cubicBezTo>
                    <a:cubicBezTo>
                      <a:pt x="114262" y="1273171"/>
                      <a:pt x="99875" y="1267079"/>
                      <a:pt x="84934" y="1267476"/>
                    </a:cubicBezTo>
                    <a:cubicBezTo>
                      <a:pt x="80928" y="1267045"/>
                      <a:pt x="76887" y="1267045"/>
                      <a:pt x="72881" y="1267476"/>
                    </a:cubicBezTo>
                    <a:cubicBezTo>
                      <a:pt x="-22099" y="881119"/>
                      <a:pt x="1080" y="474917"/>
                      <a:pt x="139383" y="102034"/>
                    </a:cubicBezTo>
                    <a:cubicBezTo>
                      <a:pt x="146112" y="105517"/>
                      <a:pt x="153456" y="107650"/>
                      <a:pt x="160996" y="10830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43;p53"/>
              <p:cNvSpPr/>
              <p:nvPr/>
            </p:nvSpPr>
            <p:spPr>
              <a:xfrm>
                <a:off x="8620840" y="1579100"/>
                <a:ext cx="588624" cy="1888313"/>
              </a:xfrm>
              <a:custGeom>
                <a:rect b="b" l="l" r="r" t="t"/>
                <a:pathLst>
                  <a:path extrusionOk="0" h="2035917" w="634635">
                    <a:moveTo>
                      <a:pt x="549554" y="778635"/>
                    </a:moveTo>
                    <a:cubicBezTo>
                      <a:pt x="473638" y="551907"/>
                      <a:pt x="348236" y="345155"/>
                      <a:pt x="182547" y="173542"/>
                    </a:cubicBezTo>
                    <a:cubicBezTo>
                      <a:pt x="156777" y="147197"/>
                      <a:pt x="127683" y="119597"/>
                      <a:pt x="93185" y="89907"/>
                    </a:cubicBezTo>
                    <a:cubicBezTo>
                      <a:pt x="111947" y="69166"/>
                      <a:pt x="111947" y="37469"/>
                      <a:pt x="93185" y="16728"/>
                    </a:cubicBezTo>
                    <a:cubicBezTo>
                      <a:pt x="83006" y="5981"/>
                      <a:pt x="68870" y="-70"/>
                      <a:pt x="54115" y="1"/>
                    </a:cubicBezTo>
                    <a:cubicBezTo>
                      <a:pt x="39979" y="-16"/>
                      <a:pt x="26405" y="5537"/>
                      <a:pt x="16292" y="15473"/>
                    </a:cubicBezTo>
                    <a:cubicBezTo>
                      <a:pt x="-5063" y="36444"/>
                      <a:pt x="-5479" y="70864"/>
                      <a:pt x="15365" y="92345"/>
                    </a:cubicBezTo>
                    <a:cubicBezTo>
                      <a:pt x="25253" y="102536"/>
                      <a:pt x="38720" y="108420"/>
                      <a:pt x="52868" y="108725"/>
                    </a:cubicBezTo>
                    <a:cubicBezTo>
                      <a:pt x="63525" y="108696"/>
                      <a:pt x="73937" y="105493"/>
                      <a:pt x="82794" y="99525"/>
                    </a:cubicBezTo>
                    <a:cubicBezTo>
                      <a:pt x="598911" y="555235"/>
                      <a:pt x="763220" y="1294248"/>
                      <a:pt x="489286" y="1927768"/>
                    </a:cubicBezTo>
                    <a:cubicBezTo>
                      <a:pt x="477379" y="1928784"/>
                      <a:pt x="466202" y="1933961"/>
                      <a:pt x="457698" y="1942404"/>
                    </a:cubicBezTo>
                    <a:cubicBezTo>
                      <a:pt x="436235" y="1963304"/>
                      <a:pt x="435678" y="1997753"/>
                      <a:pt x="456451" y="2019347"/>
                    </a:cubicBezTo>
                    <a:cubicBezTo>
                      <a:pt x="477225" y="2040941"/>
                      <a:pt x="511465" y="2041502"/>
                      <a:pt x="532928" y="2020602"/>
                    </a:cubicBezTo>
                    <a:cubicBezTo>
                      <a:pt x="554047" y="1999718"/>
                      <a:pt x="554338" y="1965562"/>
                      <a:pt x="533581" y="1944315"/>
                    </a:cubicBezTo>
                    <a:cubicBezTo>
                      <a:pt x="533365" y="1944093"/>
                      <a:pt x="533149" y="1943876"/>
                      <a:pt x="532928" y="1943658"/>
                    </a:cubicBezTo>
                    <a:cubicBezTo>
                      <a:pt x="525368" y="1935705"/>
                      <a:pt x="515455" y="1930423"/>
                      <a:pt x="504665" y="1928604"/>
                    </a:cubicBezTo>
                    <a:cubicBezTo>
                      <a:pt x="660845" y="1564143"/>
                      <a:pt x="676843" y="1154294"/>
                      <a:pt x="549554" y="778635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53"/>
              <p:cNvSpPr/>
              <p:nvPr/>
            </p:nvSpPr>
            <p:spPr>
              <a:xfrm>
                <a:off x="8269767" y="3548978"/>
                <a:ext cx="750191" cy="649614"/>
              </a:xfrm>
              <a:custGeom>
                <a:rect b="b" l="l" r="r" t="t"/>
                <a:pathLst>
                  <a:path extrusionOk="0" h="700392" w="808831">
                    <a:moveTo>
                      <a:pt x="719052" y="95761"/>
                    </a:moveTo>
                    <a:cubicBezTo>
                      <a:pt x="728961" y="104104"/>
                      <a:pt x="741459" y="108691"/>
                      <a:pt x="754382" y="108724"/>
                    </a:cubicBezTo>
                    <a:cubicBezTo>
                      <a:pt x="768455" y="108854"/>
                      <a:pt x="782026" y="103451"/>
                      <a:pt x="792204" y="93670"/>
                    </a:cubicBezTo>
                    <a:cubicBezTo>
                      <a:pt x="802487" y="83496"/>
                      <a:pt x="808447" y="69705"/>
                      <a:pt x="808830" y="55199"/>
                    </a:cubicBezTo>
                    <a:cubicBezTo>
                      <a:pt x="809058" y="24944"/>
                      <a:pt x="784868" y="234"/>
                      <a:pt x="754797" y="0"/>
                    </a:cubicBezTo>
                    <a:cubicBezTo>
                      <a:pt x="754660" y="0"/>
                      <a:pt x="754519" y="0"/>
                      <a:pt x="754382" y="0"/>
                    </a:cubicBezTo>
                    <a:cubicBezTo>
                      <a:pt x="724767" y="-67"/>
                      <a:pt x="700710" y="24028"/>
                      <a:pt x="700639" y="53819"/>
                    </a:cubicBezTo>
                    <a:cubicBezTo>
                      <a:pt x="700615" y="64415"/>
                      <a:pt x="703694" y="74786"/>
                      <a:pt x="709493" y="83634"/>
                    </a:cubicBezTo>
                    <a:cubicBezTo>
                      <a:pt x="552723" y="309058"/>
                      <a:pt x="340283" y="489498"/>
                      <a:pt x="93104" y="607184"/>
                    </a:cubicBezTo>
                    <a:lnTo>
                      <a:pt x="93104" y="607184"/>
                    </a:lnTo>
                    <a:cubicBezTo>
                      <a:pt x="82900" y="596776"/>
                      <a:pt x="68980" y="590905"/>
                      <a:pt x="54450" y="590875"/>
                    </a:cubicBezTo>
                    <a:cubicBezTo>
                      <a:pt x="40289" y="590721"/>
                      <a:pt x="26660" y="596295"/>
                      <a:pt x="16627" y="606348"/>
                    </a:cubicBezTo>
                    <a:cubicBezTo>
                      <a:pt x="6294" y="616317"/>
                      <a:pt x="313" y="630004"/>
                      <a:pt x="1" y="644401"/>
                    </a:cubicBezTo>
                    <a:cubicBezTo>
                      <a:pt x="-103" y="658887"/>
                      <a:pt x="5417" y="672837"/>
                      <a:pt x="15380" y="683291"/>
                    </a:cubicBezTo>
                    <a:cubicBezTo>
                      <a:pt x="35605" y="705053"/>
                      <a:pt x="69533" y="706199"/>
                      <a:pt x="91163" y="685850"/>
                    </a:cubicBezTo>
                    <a:cubicBezTo>
                      <a:pt x="108404" y="669629"/>
                      <a:pt x="113075" y="643971"/>
                      <a:pt x="102664" y="622656"/>
                    </a:cubicBezTo>
                    <a:cubicBezTo>
                      <a:pt x="349838" y="503424"/>
                      <a:pt x="562174" y="321921"/>
                      <a:pt x="719052" y="9576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53"/>
              <p:cNvSpPr/>
              <p:nvPr/>
            </p:nvSpPr>
            <p:spPr>
              <a:xfrm>
                <a:off x="6237758" y="2263160"/>
                <a:ext cx="214324" cy="1212043"/>
              </a:xfrm>
              <a:custGeom>
                <a:rect b="b" l="l" r="r" t="t"/>
                <a:pathLst>
                  <a:path extrusionOk="0" h="1306785" w="231077">
                    <a:moveTo>
                      <a:pt x="143792" y="1209769"/>
                    </a:moveTo>
                    <a:lnTo>
                      <a:pt x="138805" y="1213114"/>
                    </a:lnTo>
                    <a:cubicBezTo>
                      <a:pt x="128485" y="1223226"/>
                      <a:pt x="122641" y="1237092"/>
                      <a:pt x="122595" y="1251586"/>
                    </a:cubicBezTo>
                    <a:cubicBezTo>
                      <a:pt x="122071" y="1265942"/>
                      <a:pt x="127487" y="1279871"/>
                      <a:pt x="137558" y="1290058"/>
                    </a:cubicBezTo>
                    <a:cubicBezTo>
                      <a:pt x="147737" y="1300805"/>
                      <a:pt x="161873" y="1306856"/>
                      <a:pt x="176628" y="1306785"/>
                    </a:cubicBezTo>
                    <a:cubicBezTo>
                      <a:pt x="206217" y="1306793"/>
                      <a:pt x="230399" y="1283020"/>
                      <a:pt x="231076" y="1253259"/>
                    </a:cubicBezTo>
                    <a:cubicBezTo>
                      <a:pt x="231180" y="1238773"/>
                      <a:pt x="225660" y="1224823"/>
                      <a:pt x="215698" y="1214369"/>
                    </a:cubicBezTo>
                    <a:cubicBezTo>
                      <a:pt x="205789" y="1204082"/>
                      <a:pt x="192114" y="1198336"/>
                      <a:pt x="177875" y="1198479"/>
                    </a:cubicBezTo>
                    <a:cubicBezTo>
                      <a:pt x="170460" y="1198366"/>
                      <a:pt x="163103" y="1199788"/>
                      <a:pt x="156262" y="1202660"/>
                    </a:cubicBezTo>
                    <a:cubicBezTo>
                      <a:pt x="132986" y="1149971"/>
                      <a:pt x="114698" y="1105645"/>
                      <a:pt x="100566" y="1062573"/>
                    </a:cubicBezTo>
                    <a:cubicBezTo>
                      <a:pt x="-5084" y="751759"/>
                      <a:pt x="-11622" y="415512"/>
                      <a:pt x="81863" y="100780"/>
                    </a:cubicBezTo>
                    <a:cubicBezTo>
                      <a:pt x="90333" y="105685"/>
                      <a:pt x="99935" y="108282"/>
                      <a:pt x="109710" y="108307"/>
                    </a:cubicBezTo>
                    <a:cubicBezTo>
                      <a:pt x="123347" y="108491"/>
                      <a:pt x="136498" y="103226"/>
                      <a:pt x="146286" y="93671"/>
                    </a:cubicBezTo>
                    <a:cubicBezTo>
                      <a:pt x="167405" y="72788"/>
                      <a:pt x="167696" y="38632"/>
                      <a:pt x="146939" y="17384"/>
                    </a:cubicBezTo>
                    <a:cubicBezTo>
                      <a:pt x="146723" y="17163"/>
                      <a:pt x="146507" y="16945"/>
                      <a:pt x="146286" y="16728"/>
                    </a:cubicBezTo>
                    <a:cubicBezTo>
                      <a:pt x="136107" y="5981"/>
                      <a:pt x="121972" y="-70"/>
                      <a:pt x="107217" y="1"/>
                    </a:cubicBezTo>
                    <a:cubicBezTo>
                      <a:pt x="93193" y="-91"/>
                      <a:pt x="79714" y="5483"/>
                      <a:pt x="69809" y="15473"/>
                    </a:cubicBezTo>
                    <a:cubicBezTo>
                      <a:pt x="59452" y="25597"/>
                      <a:pt x="53479" y="39418"/>
                      <a:pt x="53184" y="53945"/>
                    </a:cubicBezTo>
                    <a:cubicBezTo>
                      <a:pt x="52843" y="67816"/>
                      <a:pt x="58092" y="81239"/>
                      <a:pt x="67731" y="91162"/>
                    </a:cubicBezTo>
                    <a:cubicBezTo>
                      <a:pt x="-28198" y="410026"/>
                      <a:pt x="-22092" y="751157"/>
                      <a:pt x="85188" y="1066336"/>
                    </a:cubicBezTo>
                    <a:cubicBezTo>
                      <a:pt x="101805" y="1115300"/>
                      <a:pt x="121377" y="1163202"/>
                      <a:pt x="143792" y="1209769"/>
                    </a:cubicBezTo>
                    <a:close/>
                  </a:path>
                </a:pathLst>
              </a:custGeom>
              <a:solidFill>
                <a:srgbClr val="BA1E6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53"/>
              <p:cNvSpPr/>
              <p:nvPr/>
            </p:nvSpPr>
            <p:spPr>
              <a:xfrm>
                <a:off x="6383601" y="1394691"/>
                <a:ext cx="767944" cy="724643"/>
              </a:xfrm>
              <a:custGeom>
                <a:rect b="b" l="l" r="r" t="t"/>
                <a:pathLst>
                  <a:path extrusionOk="0" h="781286" w="827972">
                    <a:moveTo>
                      <a:pt x="723209" y="71926"/>
                    </a:moveTo>
                    <a:cubicBezTo>
                      <a:pt x="725632" y="79495"/>
                      <a:pt x="729597" y="86474"/>
                      <a:pt x="734847" y="92416"/>
                    </a:cubicBezTo>
                    <a:cubicBezTo>
                      <a:pt x="745026" y="103163"/>
                      <a:pt x="759161" y="109214"/>
                      <a:pt x="773916" y="109143"/>
                    </a:cubicBezTo>
                    <a:cubicBezTo>
                      <a:pt x="788048" y="109160"/>
                      <a:pt x="801627" y="103607"/>
                      <a:pt x="811739" y="93671"/>
                    </a:cubicBezTo>
                    <a:cubicBezTo>
                      <a:pt x="822060" y="83560"/>
                      <a:pt x="827903" y="69693"/>
                      <a:pt x="827949" y="55199"/>
                    </a:cubicBezTo>
                    <a:cubicBezTo>
                      <a:pt x="828373" y="40860"/>
                      <a:pt x="822970" y="26969"/>
                      <a:pt x="812986" y="16728"/>
                    </a:cubicBezTo>
                    <a:cubicBezTo>
                      <a:pt x="802807" y="5981"/>
                      <a:pt x="788671" y="-70"/>
                      <a:pt x="773916" y="1"/>
                    </a:cubicBezTo>
                    <a:cubicBezTo>
                      <a:pt x="759781" y="-16"/>
                      <a:pt x="746206" y="5537"/>
                      <a:pt x="736094" y="15473"/>
                    </a:cubicBezTo>
                    <a:cubicBezTo>
                      <a:pt x="725063" y="26454"/>
                      <a:pt x="719302" y="41709"/>
                      <a:pt x="720299" y="57290"/>
                    </a:cubicBezTo>
                    <a:cubicBezTo>
                      <a:pt x="448095" y="195529"/>
                      <a:pt x="221037" y="409457"/>
                      <a:pt x="66088" y="673674"/>
                    </a:cubicBezTo>
                    <a:cubicBezTo>
                      <a:pt x="61815" y="673063"/>
                      <a:pt x="57476" y="673063"/>
                      <a:pt x="53203" y="673674"/>
                    </a:cubicBezTo>
                    <a:cubicBezTo>
                      <a:pt x="39516" y="673649"/>
                      <a:pt x="26374" y="679060"/>
                      <a:pt x="16627" y="688728"/>
                    </a:cubicBezTo>
                    <a:cubicBezTo>
                      <a:pt x="6294" y="698697"/>
                      <a:pt x="313" y="712384"/>
                      <a:pt x="1" y="726781"/>
                    </a:cubicBezTo>
                    <a:cubicBezTo>
                      <a:pt x="-102" y="741267"/>
                      <a:pt x="5417" y="755217"/>
                      <a:pt x="15380" y="765671"/>
                    </a:cubicBezTo>
                    <a:cubicBezTo>
                      <a:pt x="36673" y="786492"/>
                      <a:pt x="70564" y="786492"/>
                      <a:pt x="91857" y="765671"/>
                    </a:cubicBezTo>
                    <a:cubicBezTo>
                      <a:pt x="113092" y="744575"/>
                      <a:pt x="113304" y="710155"/>
                      <a:pt x="92339" y="688795"/>
                    </a:cubicBezTo>
                    <a:cubicBezTo>
                      <a:pt x="92177" y="688632"/>
                      <a:pt x="92019" y="688469"/>
                      <a:pt x="91857" y="688310"/>
                    </a:cubicBezTo>
                    <a:cubicBezTo>
                      <a:pt x="88216" y="684592"/>
                      <a:pt x="84006" y="681489"/>
                      <a:pt x="79388" y="679110"/>
                    </a:cubicBezTo>
                    <a:cubicBezTo>
                      <a:pt x="232297" y="419284"/>
                      <a:pt x="455622" y="208668"/>
                      <a:pt x="723209" y="7192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53"/>
              <p:cNvSpPr/>
              <p:nvPr/>
            </p:nvSpPr>
            <p:spPr>
              <a:xfrm>
                <a:off x="7898090" y="2833081"/>
                <a:ext cx="1052907" cy="1141843"/>
              </a:xfrm>
              <a:custGeom>
                <a:rect b="b" l="l" r="r" t="t"/>
                <a:pathLst>
                  <a:path extrusionOk="0" h="1231098" w="1135210">
                    <a:moveTo>
                      <a:pt x="840086" y="682038"/>
                    </a:moveTo>
                    <a:cubicBezTo>
                      <a:pt x="961473" y="512361"/>
                      <a:pt x="1039289" y="315131"/>
                      <a:pt x="1066608" y="107890"/>
                    </a:cubicBezTo>
                    <a:cubicBezTo>
                      <a:pt x="1071438" y="108530"/>
                      <a:pt x="1076326" y="108530"/>
                      <a:pt x="1081156" y="107890"/>
                    </a:cubicBezTo>
                    <a:cubicBezTo>
                      <a:pt x="1095162" y="107890"/>
                      <a:pt x="1108604" y="102328"/>
                      <a:pt x="1118563" y="92417"/>
                    </a:cubicBezTo>
                    <a:cubicBezTo>
                      <a:pt x="1139910" y="72107"/>
                      <a:pt x="1140854" y="38231"/>
                      <a:pt x="1120666" y="16750"/>
                    </a:cubicBezTo>
                    <a:cubicBezTo>
                      <a:pt x="1110512" y="5948"/>
                      <a:pt x="1096347" y="-119"/>
                      <a:pt x="1081571" y="2"/>
                    </a:cubicBezTo>
                    <a:lnTo>
                      <a:pt x="1075337" y="2"/>
                    </a:lnTo>
                    <a:lnTo>
                      <a:pt x="1075337" y="2"/>
                    </a:lnTo>
                    <a:lnTo>
                      <a:pt x="1064115" y="2"/>
                    </a:lnTo>
                    <a:lnTo>
                      <a:pt x="1059958" y="4183"/>
                    </a:lnTo>
                    <a:lnTo>
                      <a:pt x="1059958" y="4183"/>
                    </a:lnTo>
                    <a:cubicBezTo>
                      <a:pt x="1053499" y="6642"/>
                      <a:pt x="1047568" y="10335"/>
                      <a:pt x="1042501" y="15056"/>
                    </a:cubicBezTo>
                    <a:cubicBezTo>
                      <a:pt x="1021266" y="36153"/>
                      <a:pt x="1021055" y="70572"/>
                      <a:pt x="1042019" y="91932"/>
                    </a:cubicBezTo>
                    <a:cubicBezTo>
                      <a:pt x="1042181" y="92096"/>
                      <a:pt x="1042339" y="92259"/>
                      <a:pt x="1042501" y="92417"/>
                    </a:cubicBezTo>
                    <a:cubicBezTo>
                      <a:pt x="1045714" y="95257"/>
                      <a:pt x="1049197" y="97778"/>
                      <a:pt x="1052892" y="99945"/>
                    </a:cubicBezTo>
                    <a:cubicBezTo>
                      <a:pt x="987658" y="617473"/>
                      <a:pt x="609911" y="1039859"/>
                      <a:pt x="105241" y="1159589"/>
                    </a:cubicBezTo>
                    <a:cubicBezTo>
                      <a:pt x="103009" y="1151723"/>
                      <a:pt x="98866" y="1144535"/>
                      <a:pt x="93188" y="1138681"/>
                    </a:cubicBezTo>
                    <a:cubicBezTo>
                      <a:pt x="83196" y="1127913"/>
                      <a:pt x="69177" y="1121850"/>
                      <a:pt x="54534" y="1121954"/>
                    </a:cubicBezTo>
                    <a:cubicBezTo>
                      <a:pt x="40390" y="1121891"/>
                      <a:pt x="26798" y="1127453"/>
                      <a:pt x="16711" y="1137426"/>
                    </a:cubicBezTo>
                    <a:cubicBezTo>
                      <a:pt x="-4869" y="1158163"/>
                      <a:pt x="-5650" y="1192575"/>
                      <a:pt x="14961" y="1214286"/>
                    </a:cubicBezTo>
                    <a:cubicBezTo>
                      <a:pt x="25277" y="1225150"/>
                      <a:pt x="39600" y="1231235"/>
                      <a:pt x="54534" y="1231096"/>
                    </a:cubicBezTo>
                    <a:cubicBezTo>
                      <a:pt x="68624" y="1230900"/>
                      <a:pt x="82128" y="1225376"/>
                      <a:pt x="92357" y="1215624"/>
                    </a:cubicBezTo>
                    <a:cubicBezTo>
                      <a:pt x="103284" y="1204597"/>
                      <a:pt x="108899" y="1189334"/>
                      <a:pt x="107735" y="1173807"/>
                    </a:cubicBezTo>
                    <a:cubicBezTo>
                      <a:pt x="402804" y="1104085"/>
                      <a:pt x="662888" y="929441"/>
                      <a:pt x="840086" y="682038"/>
                    </a:cubicBezTo>
                    <a:close/>
                  </a:path>
                </a:pathLst>
              </a:custGeom>
              <a:solidFill>
                <a:srgbClr val="31C07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53"/>
              <p:cNvSpPr/>
              <p:nvPr/>
            </p:nvSpPr>
            <p:spPr>
              <a:xfrm>
                <a:off x="6539495" y="2606356"/>
                <a:ext cx="499359" cy="1113527"/>
              </a:xfrm>
              <a:custGeom>
                <a:rect b="b" l="l" r="r" t="t"/>
                <a:pathLst>
                  <a:path extrusionOk="0" h="1200568" w="538392">
                    <a:moveTo>
                      <a:pt x="434757" y="1126552"/>
                    </a:moveTo>
                    <a:cubicBezTo>
                      <a:pt x="423967" y="1154544"/>
                      <a:pt x="437779" y="1186037"/>
                      <a:pt x="465601" y="1196893"/>
                    </a:cubicBezTo>
                    <a:cubicBezTo>
                      <a:pt x="471803" y="1199310"/>
                      <a:pt x="478395" y="1200556"/>
                      <a:pt x="485049" y="1200568"/>
                    </a:cubicBezTo>
                    <a:cubicBezTo>
                      <a:pt x="499181" y="1200585"/>
                      <a:pt x="512760" y="1195032"/>
                      <a:pt x="522872" y="1185096"/>
                    </a:cubicBezTo>
                    <a:cubicBezTo>
                      <a:pt x="543566" y="1163673"/>
                      <a:pt x="543566" y="1129575"/>
                      <a:pt x="522872" y="1108153"/>
                    </a:cubicBezTo>
                    <a:cubicBezTo>
                      <a:pt x="501903" y="1086788"/>
                      <a:pt x="467692" y="1086575"/>
                      <a:pt x="446461" y="1107668"/>
                    </a:cubicBezTo>
                    <a:cubicBezTo>
                      <a:pt x="446299" y="1107831"/>
                      <a:pt x="446137" y="1107989"/>
                      <a:pt x="445979" y="1108153"/>
                    </a:cubicBezTo>
                    <a:cubicBezTo>
                      <a:pt x="444267" y="1110097"/>
                      <a:pt x="442733" y="1112196"/>
                      <a:pt x="441407" y="1114425"/>
                    </a:cubicBezTo>
                    <a:cubicBezTo>
                      <a:pt x="160624" y="857321"/>
                      <a:pt x="10446" y="486274"/>
                      <a:pt x="32837" y="104961"/>
                    </a:cubicBezTo>
                    <a:cubicBezTo>
                      <a:pt x="38577" y="106981"/>
                      <a:pt x="44628" y="107972"/>
                      <a:pt x="50709" y="107888"/>
                    </a:cubicBezTo>
                    <a:cubicBezTo>
                      <a:pt x="64616" y="107783"/>
                      <a:pt x="77975" y="102410"/>
                      <a:pt x="88116" y="92834"/>
                    </a:cubicBezTo>
                    <a:cubicBezTo>
                      <a:pt x="98437" y="82722"/>
                      <a:pt x="104280" y="68856"/>
                      <a:pt x="104326" y="54362"/>
                    </a:cubicBezTo>
                    <a:cubicBezTo>
                      <a:pt x="104783" y="24806"/>
                      <a:pt x="81342" y="468"/>
                      <a:pt x="51964" y="8"/>
                    </a:cubicBezTo>
                    <a:cubicBezTo>
                      <a:pt x="51682" y="4"/>
                      <a:pt x="51403" y="0"/>
                      <a:pt x="51125" y="0"/>
                    </a:cubicBezTo>
                    <a:lnTo>
                      <a:pt x="44890" y="0"/>
                    </a:lnTo>
                    <a:lnTo>
                      <a:pt x="34084" y="0"/>
                    </a:lnTo>
                    <a:lnTo>
                      <a:pt x="34084" y="0"/>
                    </a:lnTo>
                    <a:lnTo>
                      <a:pt x="34084" y="4182"/>
                    </a:lnTo>
                    <a:cubicBezTo>
                      <a:pt x="27525" y="6636"/>
                      <a:pt x="21569" y="10488"/>
                      <a:pt x="16627" y="15472"/>
                    </a:cubicBezTo>
                    <a:cubicBezTo>
                      <a:pt x="6369" y="25492"/>
                      <a:pt x="405" y="39145"/>
                      <a:pt x="1" y="53526"/>
                    </a:cubicBezTo>
                    <a:cubicBezTo>
                      <a:pt x="-102" y="68011"/>
                      <a:pt x="5417" y="81961"/>
                      <a:pt x="15380" y="92416"/>
                    </a:cubicBezTo>
                    <a:cubicBezTo>
                      <a:pt x="16714" y="94084"/>
                      <a:pt x="18663" y="95138"/>
                      <a:pt x="20783" y="95343"/>
                    </a:cubicBezTo>
                    <a:lnTo>
                      <a:pt x="20783" y="95343"/>
                    </a:lnTo>
                    <a:cubicBezTo>
                      <a:pt x="-4795" y="484614"/>
                      <a:pt x="147644" y="864342"/>
                      <a:pt x="434757" y="1126552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53"/>
              <p:cNvSpPr/>
              <p:nvPr/>
            </p:nvSpPr>
            <p:spPr>
              <a:xfrm>
                <a:off x="6679395" y="1615982"/>
                <a:ext cx="746639" cy="642675"/>
              </a:xfrm>
              <a:custGeom>
                <a:rect b="b" l="l" r="r" t="t"/>
                <a:pathLst>
                  <a:path extrusionOk="0" h="692911" w="805002">
                    <a:moveTo>
                      <a:pt x="102019" y="511006"/>
                    </a:moveTo>
                    <a:cubicBezTo>
                      <a:pt x="84978" y="535260"/>
                      <a:pt x="67937" y="560768"/>
                      <a:pt x="54221" y="584604"/>
                    </a:cubicBezTo>
                    <a:cubicBezTo>
                      <a:pt x="40177" y="584646"/>
                      <a:pt x="26669" y="590023"/>
                      <a:pt x="16398" y="599658"/>
                    </a:cubicBezTo>
                    <a:cubicBezTo>
                      <a:pt x="-955" y="617782"/>
                      <a:pt x="-4961" y="644992"/>
                      <a:pt x="6423" y="667402"/>
                    </a:cubicBezTo>
                    <a:lnTo>
                      <a:pt x="4345" y="671165"/>
                    </a:lnTo>
                    <a:lnTo>
                      <a:pt x="14320" y="676183"/>
                    </a:lnTo>
                    <a:lnTo>
                      <a:pt x="14320" y="676183"/>
                    </a:lnTo>
                    <a:cubicBezTo>
                      <a:pt x="24312" y="686951"/>
                      <a:pt x="38331" y="693015"/>
                      <a:pt x="52974" y="692910"/>
                    </a:cubicBezTo>
                    <a:cubicBezTo>
                      <a:pt x="67118" y="692973"/>
                      <a:pt x="80710" y="687411"/>
                      <a:pt x="90797" y="677438"/>
                    </a:cubicBezTo>
                    <a:cubicBezTo>
                      <a:pt x="111916" y="656555"/>
                      <a:pt x="112207" y="622398"/>
                      <a:pt x="91450" y="601151"/>
                    </a:cubicBezTo>
                    <a:cubicBezTo>
                      <a:pt x="91234" y="600929"/>
                      <a:pt x="91017" y="600712"/>
                      <a:pt x="90797" y="600494"/>
                    </a:cubicBezTo>
                    <a:cubicBezTo>
                      <a:pt x="84267" y="593846"/>
                      <a:pt x="76088" y="589083"/>
                      <a:pt x="67106" y="586695"/>
                    </a:cubicBezTo>
                    <a:cubicBezTo>
                      <a:pt x="82069" y="562859"/>
                      <a:pt x="97032" y="540278"/>
                      <a:pt x="111995" y="519787"/>
                    </a:cubicBezTo>
                    <a:cubicBezTo>
                      <a:pt x="258960" y="314499"/>
                      <a:pt x="464733" y="159266"/>
                      <a:pt x="701783" y="74854"/>
                    </a:cubicBezTo>
                    <a:cubicBezTo>
                      <a:pt x="704189" y="81373"/>
                      <a:pt x="707863" y="87345"/>
                      <a:pt x="712589" y="92417"/>
                    </a:cubicBezTo>
                    <a:cubicBezTo>
                      <a:pt x="722768" y="103164"/>
                      <a:pt x="736904" y="109215"/>
                      <a:pt x="751659" y="109144"/>
                    </a:cubicBezTo>
                    <a:cubicBezTo>
                      <a:pt x="765791" y="109161"/>
                      <a:pt x="779369" y="103607"/>
                      <a:pt x="789482" y="93672"/>
                    </a:cubicBezTo>
                    <a:cubicBezTo>
                      <a:pt x="810176" y="72249"/>
                      <a:pt x="810176" y="38151"/>
                      <a:pt x="789482" y="16728"/>
                    </a:cubicBezTo>
                    <a:cubicBezTo>
                      <a:pt x="779274" y="6023"/>
                      <a:pt x="765159" y="-20"/>
                      <a:pt x="750412" y="1"/>
                    </a:cubicBezTo>
                    <a:cubicBezTo>
                      <a:pt x="721031" y="-204"/>
                      <a:pt x="697049" y="23594"/>
                      <a:pt x="696845" y="53155"/>
                    </a:cubicBezTo>
                    <a:cubicBezTo>
                      <a:pt x="696828" y="55375"/>
                      <a:pt x="696953" y="57596"/>
                      <a:pt x="697211" y="59800"/>
                    </a:cubicBezTo>
                    <a:cubicBezTo>
                      <a:pt x="457733" y="145642"/>
                      <a:pt x="250061" y="303075"/>
                      <a:pt x="102019" y="511006"/>
                    </a:cubicBezTo>
                    <a:close/>
                  </a:path>
                </a:pathLst>
              </a:custGeom>
              <a:solidFill>
                <a:srgbClr val="31C07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53"/>
              <p:cNvSpPr/>
              <p:nvPr/>
            </p:nvSpPr>
            <p:spPr>
              <a:xfrm>
                <a:off x="7553195" y="1568219"/>
                <a:ext cx="785681" cy="230396"/>
              </a:xfrm>
              <a:custGeom>
                <a:rect b="b" l="l" r="r" t="t"/>
                <a:pathLst>
                  <a:path extrusionOk="0" h="248405" w="847095">
                    <a:moveTo>
                      <a:pt x="753965" y="232097"/>
                    </a:moveTo>
                    <a:cubicBezTo>
                      <a:pt x="764297" y="242568"/>
                      <a:pt x="778366" y="248443"/>
                      <a:pt x="793034" y="248406"/>
                    </a:cubicBezTo>
                    <a:cubicBezTo>
                      <a:pt x="807079" y="248364"/>
                      <a:pt x="820587" y="242986"/>
                      <a:pt x="830857" y="233351"/>
                    </a:cubicBezTo>
                    <a:cubicBezTo>
                      <a:pt x="841177" y="223240"/>
                      <a:pt x="847021" y="209374"/>
                      <a:pt x="847067" y="194880"/>
                    </a:cubicBezTo>
                    <a:cubicBezTo>
                      <a:pt x="847549" y="180327"/>
                      <a:pt x="841976" y="166231"/>
                      <a:pt x="831688" y="155990"/>
                    </a:cubicBezTo>
                    <a:cubicBezTo>
                      <a:pt x="810603" y="134743"/>
                      <a:pt x="776392" y="134713"/>
                      <a:pt x="755274" y="155927"/>
                    </a:cubicBezTo>
                    <a:cubicBezTo>
                      <a:pt x="755253" y="155948"/>
                      <a:pt x="755232" y="155969"/>
                      <a:pt x="755211" y="155990"/>
                    </a:cubicBezTo>
                    <a:cubicBezTo>
                      <a:pt x="751338" y="159854"/>
                      <a:pt x="747983" y="164211"/>
                      <a:pt x="745236" y="168953"/>
                    </a:cubicBezTo>
                    <a:cubicBezTo>
                      <a:pt x="570586" y="82229"/>
                      <a:pt x="378474" y="37020"/>
                      <a:pt x="183711" y="36811"/>
                    </a:cubicBezTo>
                    <a:cubicBezTo>
                      <a:pt x="157389" y="36811"/>
                      <a:pt x="131204" y="37648"/>
                      <a:pt x="105156" y="39320"/>
                    </a:cubicBezTo>
                    <a:cubicBezTo>
                      <a:pt x="99337" y="15811"/>
                      <a:pt x="78111" y="-511"/>
                      <a:pt x="54033" y="12"/>
                    </a:cubicBezTo>
                    <a:cubicBezTo>
                      <a:pt x="39901" y="-5"/>
                      <a:pt x="26322" y="5549"/>
                      <a:pt x="16210" y="15484"/>
                    </a:cubicBezTo>
                    <a:cubicBezTo>
                      <a:pt x="6605" y="24722"/>
                      <a:pt x="815" y="37267"/>
                      <a:pt x="0" y="50611"/>
                    </a:cubicBezTo>
                    <a:lnTo>
                      <a:pt x="0" y="50611"/>
                    </a:lnTo>
                    <a:lnTo>
                      <a:pt x="0" y="61065"/>
                    </a:lnTo>
                    <a:lnTo>
                      <a:pt x="0" y="65247"/>
                    </a:lnTo>
                    <a:lnTo>
                      <a:pt x="0" y="65247"/>
                    </a:lnTo>
                    <a:cubicBezTo>
                      <a:pt x="1771" y="75275"/>
                      <a:pt x="6388" y="84570"/>
                      <a:pt x="13300" y="92010"/>
                    </a:cubicBezTo>
                    <a:cubicBezTo>
                      <a:pt x="23479" y="102757"/>
                      <a:pt x="37615" y="108808"/>
                      <a:pt x="52370" y="108737"/>
                    </a:cubicBezTo>
                    <a:cubicBezTo>
                      <a:pt x="66502" y="108753"/>
                      <a:pt x="80081" y="103200"/>
                      <a:pt x="90193" y="93264"/>
                    </a:cubicBezTo>
                    <a:cubicBezTo>
                      <a:pt x="100567" y="82881"/>
                      <a:pt x="106274" y="68680"/>
                      <a:pt x="105987" y="53956"/>
                    </a:cubicBezTo>
                    <a:cubicBezTo>
                      <a:pt x="131341" y="53956"/>
                      <a:pt x="156695" y="53956"/>
                      <a:pt x="181633" y="53956"/>
                    </a:cubicBezTo>
                    <a:cubicBezTo>
                      <a:pt x="375257" y="53045"/>
                      <a:pt x="566463" y="97270"/>
                      <a:pt x="740248" y="183171"/>
                    </a:cubicBezTo>
                    <a:cubicBezTo>
                      <a:pt x="736341" y="200763"/>
                      <a:pt x="741495" y="219150"/>
                      <a:pt x="753965" y="232097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53"/>
              <p:cNvSpPr/>
              <p:nvPr/>
            </p:nvSpPr>
            <p:spPr>
              <a:xfrm>
                <a:off x="8177557" y="3100126"/>
                <a:ext cx="393997" cy="444151"/>
              </a:xfrm>
              <a:custGeom>
                <a:rect b="b" l="l" r="r" t="t"/>
                <a:pathLst>
                  <a:path extrusionOk="0" h="478869" w="424795">
                    <a:moveTo>
                      <a:pt x="342055" y="99170"/>
                    </a:moveTo>
                    <a:cubicBezTo>
                      <a:pt x="350846" y="104891"/>
                      <a:pt x="361095" y="107939"/>
                      <a:pt x="371565" y="107952"/>
                    </a:cubicBezTo>
                    <a:cubicBezTo>
                      <a:pt x="385202" y="108136"/>
                      <a:pt x="398353" y="102871"/>
                      <a:pt x="408141" y="93316"/>
                    </a:cubicBezTo>
                    <a:cubicBezTo>
                      <a:pt x="418574" y="83246"/>
                      <a:pt x="424563" y="69388"/>
                      <a:pt x="424767" y="54844"/>
                    </a:cubicBezTo>
                    <a:cubicBezTo>
                      <a:pt x="425249" y="40292"/>
                      <a:pt x="419675" y="26195"/>
                      <a:pt x="409388" y="15954"/>
                    </a:cubicBezTo>
                    <a:cubicBezTo>
                      <a:pt x="388303" y="-5293"/>
                      <a:pt x="354092" y="-5322"/>
                      <a:pt x="332973" y="15892"/>
                    </a:cubicBezTo>
                    <a:cubicBezTo>
                      <a:pt x="332953" y="15912"/>
                      <a:pt x="332932" y="15933"/>
                      <a:pt x="332911" y="15954"/>
                    </a:cubicBezTo>
                    <a:cubicBezTo>
                      <a:pt x="322653" y="25974"/>
                      <a:pt x="316689" y="39627"/>
                      <a:pt x="316286" y="54008"/>
                    </a:cubicBezTo>
                    <a:cubicBezTo>
                      <a:pt x="316136" y="67565"/>
                      <a:pt x="321028" y="80691"/>
                      <a:pt x="330002" y="90807"/>
                    </a:cubicBezTo>
                    <a:cubicBezTo>
                      <a:pt x="270657" y="204365"/>
                      <a:pt x="188241" y="304095"/>
                      <a:pt x="88101" y="383526"/>
                    </a:cubicBezTo>
                    <a:cubicBezTo>
                      <a:pt x="78371" y="375485"/>
                      <a:pt x="66193" y="371056"/>
                      <a:pt x="53604" y="370981"/>
                    </a:cubicBezTo>
                    <a:cubicBezTo>
                      <a:pt x="39576" y="370889"/>
                      <a:pt x="26101" y="376464"/>
                      <a:pt x="16196" y="386454"/>
                    </a:cubicBezTo>
                    <a:cubicBezTo>
                      <a:pt x="739" y="401512"/>
                      <a:pt x="-4183" y="424449"/>
                      <a:pt x="3727" y="444579"/>
                    </a:cubicBezTo>
                    <a:lnTo>
                      <a:pt x="3727" y="444579"/>
                    </a:lnTo>
                    <a:lnTo>
                      <a:pt x="9546" y="454197"/>
                    </a:lnTo>
                    <a:lnTo>
                      <a:pt x="12871" y="456706"/>
                    </a:lnTo>
                    <a:lnTo>
                      <a:pt x="17027" y="462561"/>
                    </a:lnTo>
                    <a:cubicBezTo>
                      <a:pt x="27360" y="473032"/>
                      <a:pt x="41430" y="478907"/>
                      <a:pt x="56097" y="478869"/>
                    </a:cubicBezTo>
                    <a:cubicBezTo>
                      <a:pt x="70029" y="478890"/>
                      <a:pt x="83430" y="473496"/>
                      <a:pt x="93505" y="463815"/>
                    </a:cubicBezTo>
                    <a:cubicBezTo>
                      <a:pt x="112453" y="445504"/>
                      <a:pt x="115280" y="416014"/>
                      <a:pt x="100155" y="394399"/>
                    </a:cubicBezTo>
                    <a:cubicBezTo>
                      <a:pt x="200348" y="314018"/>
                      <a:pt x="282744" y="213460"/>
                      <a:pt x="342055" y="99170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53"/>
              <p:cNvSpPr/>
              <p:nvPr/>
            </p:nvSpPr>
            <p:spPr>
              <a:xfrm>
                <a:off x="6869035" y="1897449"/>
                <a:ext cx="686205" cy="650818"/>
              </a:xfrm>
              <a:custGeom>
                <a:rect b="b" l="l" r="r" t="t"/>
                <a:pathLst>
                  <a:path extrusionOk="0" h="701691" w="739844">
                    <a:moveTo>
                      <a:pt x="631768" y="52271"/>
                    </a:moveTo>
                    <a:cubicBezTo>
                      <a:pt x="369086" y="137332"/>
                      <a:pt x="157560" y="335440"/>
                      <a:pt x="54449" y="592966"/>
                    </a:cubicBezTo>
                    <a:cubicBezTo>
                      <a:pt x="40388" y="592924"/>
                      <a:pt x="26851" y="598310"/>
                      <a:pt x="16626" y="608020"/>
                    </a:cubicBezTo>
                    <a:cubicBezTo>
                      <a:pt x="6344" y="618194"/>
                      <a:pt x="383" y="631986"/>
                      <a:pt x="1" y="646492"/>
                    </a:cubicBezTo>
                    <a:cubicBezTo>
                      <a:pt x="-82" y="660848"/>
                      <a:pt x="5442" y="674664"/>
                      <a:pt x="15380" y="684964"/>
                    </a:cubicBezTo>
                    <a:cubicBezTo>
                      <a:pt x="25559" y="695711"/>
                      <a:pt x="39694" y="701762"/>
                      <a:pt x="54449" y="701691"/>
                    </a:cubicBezTo>
                    <a:cubicBezTo>
                      <a:pt x="68581" y="701707"/>
                      <a:pt x="82160" y="696154"/>
                      <a:pt x="92272" y="686218"/>
                    </a:cubicBezTo>
                    <a:cubicBezTo>
                      <a:pt x="102609" y="676291"/>
                      <a:pt x="108465" y="662541"/>
                      <a:pt x="108482" y="648165"/>
                    </a:cubicBezTo>
                    <a:cubicBezTo>
                      <a:pt x="108927" y="633700"/>
                      <a:pt x="103528" y="619671"/>
                      <a:pt x="93519" y="609275"/>
                    </a:cubicBezTo>
                    <a:cubicBezTo>
                      <a:pt x="86532" y="602362"/>
                      <a:pt x="77742" y="597579"/>
                      <a:pt x="68165" y="595475"/>
                    </a:cubicBezTo>
                    <a:cubicBezTo>
                      <a:pt x="170985" y="344828"/>
                      <a:pt x="377677" y="152005"/>
                      <a:pt x="633846" y="67744"/>
                    </a:cubicBezTo>
                    <a:cubicBezTo>
                      <a:pt x="635920" y="76960"/>
                      <a:pt x="640364" y="85470"/>
                      <a:pt x="646731" y="92416"/>
                    </a:cubicBezTo>
                    <a:cubicBezTo>
                      <a:pt x="667900" y="113901"/>
                      <a:pt x="702377" y="114056"/>
                      <a:pt x="723732" y="92759"/>
                    </a:cubicBezTo>
                    <a:cubicBezTo>
                      <a:pt x="733720" y="82798"/>
                      <a:pt x="739489" y="69341"/>
                      <a:pt x="739834" y="55199"/>
                    </a:cubicBezTo>
                    <a:cubicBezTo>
                      <a:pt x="740120" y="40680"/>
                      <a:pt x="734576" y="26663"/>
                      <a:pt x="724455" y="16309"/>
                    </a:cubicBezTo>
                    <a:cubicBezTo>
                      <a:pt x="714251" y="5900"/>
                      <a:pt x="700332" y="29"/>
                      <a:pt x="685801" y="0"/>
                    </a:cubicBezTo>
                    <a:cubicBezTo>
                      <a:pt x="656752" y="-21"/>
                      <a:pt x="632886" y="23066"/>
                      <a:pt x="631768" y="52271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53"/>
              <p:cNvSpPr/>
              <p:nvPr/>
            </p:nvSpPr>
            <p:spPr>
              <a:xfrm>
                <a:off x="8043381" y="2995192"/>
                <a:ext cx="293498" cy="326743"/>
              </a:xfrm>
              <a:custGeom>
                <a:rect b="b" l="l" r="r" t="t"/>
                <a:pathLst>
                  <a:path extrusionOk="0" h="352284" w="316440">
                    <a:moveTo>
                      <a:pt x="233456" y="98036"/>
                    </a:moveTo>
                    <a:cubicBezTo>
                      <a:pt x="242525" y="103823"/>
                      <a:pt x="253057" y="106872"/>
                      <a:pt x="263797" y="106817"/>
                    </a:cubicBezTo>
                    <a:cubicBezTo>
                      <a:pt x="277418" y="106909"/>
                      <a:pt x="290535" y="101661"/>
                      <a:pt x="300373" y="92181"/>
                    </a:cubicBezTo>
                    <a:cubicBezTo>
                      <a:pt x="321608" y="71085"/>
                      <a:pt x="321820" y="36665"/>
                      <a:pt x="300855" y="15305"/>
                    </a:cubicBezTo>
                    <a:cubicBezTo>
                      <a:pt x="300693" y="15142"/>
                      <a:pt x="300535" y="14979"/>
                      <a:pt x="300373" y="14820"/>
                    </a:cubicBezTo>
                    <a:cubicBezTo>
                      <a:pt x="278436" y="-5875"/>
                      <a:pt x="243980" y="-4759"/>
                      <a:pt x="223410" y="17312"/>
                    </a:cubicBezTo>
                    <a:cubicBezTo>
                      <a:pt x="205084" y="36979"/>
                      <a:pt x="203700" y="67137"/>
                      <a:pt x="220155" y="88418"/>
                    </a:cubicBezTo>
                    <a:cubicBezTo>
                      <a:pt x="184215" y="151490"/>
                      <a:pt x="137988" y="208036"/>
                      <a:pt x="83411" y="255686"/>
                    </a:cubicBezTo>
                    <a:cubicBezTo>
                      <a:pt x="74159" y="249146"/>
                      <a:pt x="63128" y="245642"/>
                      <a:pt x="51823" y="245650"/>
                    </a:cubicBezTo>
                    <a:cubicBezTo>
                      <a:pt x="38028" y="245692"/>
                      <a:pt x="24777" y="251086"/>
                      <a:pt x="14831" y="260704"/>
                    </a:cubicBezTo>
                    <a:cubicBezTo>
                      <a:pt x="-41" y="275988"/>
                      <a:pt x="-4160" y="298850"/>
                      <a:pt x="4440" y="318412"/>
                    </a:cubicBezTo>
                    <a:lnTo>
                      <a:pt x="699" y="318412"/>
                    </a:lnTo>
                    <a:lnTo>
                      <a:pt x="6518" y="328030"/>
                    </a:lnTo>
                    <a:lnTo>
                      <a:pt x="11506" y="328030"/>
                    </a:lnTo>
                    <a:cubicBezTo>
                      <a:pt x="12769" y="331011"/>
                      <a:pt x="14606" y="333708"/>
                      <a:pt x="16909" y="335975"/>
                    </a:cubicBezTo>
                    <a:cubicBezTo>
                      <a:pt x="27059" y="346463"/>
                      <a:pt x="41012" y="352350"/>
                      <a:pt x="55563" y="352284"/>
                    </a:cubicBezTo>
                    <a:cubicBezTo>
                      <a:pt x="85173" y="352380"/>
                      <a:pt x="109259" y="328306"/>
                      <a:pt x="109355" y="298515"/>
                    </a:cubicBezTo>
                    <a:cubicBezTo>
                      <a:pt x="109392" y="285945"/>
                      <a:pt x="105070" y="273755"/>
                      <a:pt x="97127" y="264050"/>
                    </a:cubicBezTo>
                    <a:cubicBezTo>
                      <a:pt x="151102" y="216403"/>
                      <a:pt x="197129" y="160356"/>
                      <a:pt x="233456" y="9803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53"/>
              <p:cNvSpPr/>
              <p:nvPr/>
            </p:nvSpPr>
            <p:spPr>
              <a:xfrm>
                <a:off x="7117383" y="2137759"/>
                <a:ext cx="495529" cy="480167"/>
              </a:xfrm>
              <a:custGeom>
                <a:rect b="b" l="l" r="r" t="t"/>
                <a:pathLst>
                  <a:path extrusionOk="0" h="517700" w="534263">
                    <a:moveTo>
                      <a:pt x="50877" y="409393"/>
                    </a:moveTo>
                    <a:cubicBezTo>
                      <a:pt x="21088" y="411145"/>
                      <a:pt x="-1652" y="436867"/>
                      <a:pt x="94" y="466838"/>
                    </a:cubicBezTo>
                    <a:cubicBezTo>
                      <a:pt x="846" y="479792"/>
                      <a:pt x="6179" y="492049"/>
                      <a:pt x="15132" y="501391"/>
                    </a:cubicBezTo>
                    <a:cubicBezTo>
                      <a:pt x="25282" y="511879"/>
                      <a:pt x="39235" y="517767"/>
                      <a:pt x="53786" y="517700"/>
                    </a:cubicBezTo>
                    <a:cubicBezTo>
                      <a:pt x="67847" y="517741"/>
                      <a:pt x="81384" y="512355"/>
                      <a:pt x="91609" y="502646"/>
                    </a:cubicBezTo>
                    <a:cubicBezTo>
                      <a:pt x="112844" y="481549"/>
                      <a:pt x="113056" y="447129"/>
                      <a:pt x="92091" y="425769"/>
                    </a:cubicBezTo>
                    <a:cubicBezTo>
                      <a:pt x="91929" y="425606"/>
                      <a:pt x="91771" y="425443"/>
                      <a:pt x="91609" y="425284"/>
                    </a:cubicBezTo>
                    <a:cubicBezTo>
                      <a:pt x="84389" y="418154"/>
                      <a:pt x="75312" y="413224"/>
                      <a:pt x="65424" y="411066"/>
                    </a:cubicBezTo>
                    <a:cubicBezTo>
                      <a:pt x="138962" y="255720"/>
                      <a:pt x="270141" y="135600"/>
                      <a:pt x="430768" y="76529"/>
                    </a:cubicBezTo>
                    <a:cubicBezTo>
                      <a:pt x="433183" y="82451"/>
                      <a:pt x="436712" y="87845"/>
                      <a:pt x="441159" y="92420"/>
                    </a:cubicBezTo>
                    <a:cubicBezTo>
                      <a:pt x="462327" y="113906"/>
                      <a:pt x="496805" y="114060"/>
                      <a:pt x="518160" y="92763"/>
                    </a:cubicBezTo>
                    <a:cubicBezTo>
                      <a:pt x="528148" y="82802"/>
                      <a:pt x="533917" y="69345"/>
                      <a:pt x="534262" y="55203"/>
                    </a:cubicBezTo>
                    <a:cubicBezTo>
                      <a:pt x="534366" y="40717"/>
                      <a:pt x="528846" y="26767"/>
                      <a:pt x="518883" y="16313"/>
                    </a:cubicBezTo>
                    <a:cubicBezTo>
                      <a:pt x="508550" y="5842"/>
                      <a:pt x="494481" y="-33"/>
                      <a:pt x="479813" y="4"/>
                    </a:cubicBezTo>
                    <a:cubicBezTo>
                      <a:pt x="450665" y="-364"/>
                      <a:pt x="426736" y="23117"/>
                      <a:pt x="426371" y="52443"/>
                    </a:cubicBezTo>
                    <a:cubicBezTo>
                      <a:pt x="426333" y="55466"/>
                      <a:pt x="426554" y="58490"/>
                      <a:pt x="427027" y="61475"/>
                    </a:cubicBezTo>
                    <a:cubicBezTo>
                      <a:pt x="260790" y="122746"/>
                      <a:pt x="125508" y="247875"/>
                      <a:pt x="50877" y="409393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53"/>
              <p:cNvSpPr/>
              <p:nvPr/>
            </p:nvSpPr>
            <p:spPr>
              <a:xfrm>
                <a:off x="7092822" y="3730281"/>
                <a:ext cx="721043" cy="275378"/>
              </a:xfrm>
              <a:custGeom>
                <a:rect b="b" l="l" r="r" t="t"/>
                <a:pathLst>
                  <a:path extrusionOk="0" h="296903" w="777405">
                    <a:moveTo>
                      <a:pt x="93126" y="16728"/>
                    </a:moveTo>
                    <a:cubicBezTo>
                      <a:pt x="82947" y="5981"/>
                      <a:pt x="68811" y="-70"/>
                      <a:pt x="54056" y="1"/>
                    </a:cubicBezTo>
                    <a:cubicBezTo>
                      <a:pt x="39924" y="-16"/>
                      <a:pt x="26345" y="5537"/>
                      <a:pt x="16233" y="15473"/>
                    </a:cubicBezTo>
                    <a:cubicBezTo>
                      <a:pt x="5913" y="25584"/>
                      <a:pt x="69" y="39451"/>
                      <a:pt x="23" y="53945"/>
                    </a:cubicBezTo>
                    <a:cubicBezTo>
                      <a:pt x="-401" y="68284"/>
                      <a:pt x="5003" y="82175"/>
                      <a:pt x="14986" y="92416"/>
                    </a:cubicBezTo>
                    <a:cubicBezTo>
                      <a:pt x="25165" y="103163"/>
                      <a:pt x="39301" y="109214"/>
                      <a:pt x="54056" y="109143"/>
                    </a:cubicBezTo>
                    <a:cubicBezTo>
                      <a:pt x="67955" y="109214"/>
                      <a:pt x="81297" y="103636"/>
                      <a:pt x="91048" y="93671"/>
                    </a:cubicBezTo>
                    <a:cubicBezTo>
                      <a:pt x="269260" y="189901"/>
                      <a:pt x="468192" y="240725"/>
                      <a:pt x="670445" y="241704"/>
                    </a:cubicBezTo>
                    <a:cubicBezTo>
                      <a:pt x="669526" y="271251"/>
                      <a:pt x="692586" y="295953"/>
                      <a:pt x="721955" y="296877"/>
                    </a:cubicBezTo>
                    <a:cubicBezTo>
                      <a:pt x="722657" y="296898"/>
                      <a:pt x="723359" y="296906"/>
                      <a:pt x="724062" y="296902"/>
                    </a:cubicBezTo>
                    <a:cubicBezTo>
                      <a:pt x="738198" y="296919"/>
                      <a:pt x="751772" y="291366"/>
                      <a:pt x="761885" y="281430"/>
                    </a:cubicBezTo>
                    <a:cubicBezTo>
                      <a:pt x="782579" y="260007"/>
                      <a:pt x="782579" y="225909"/>
                      <a:pt x="761885" y="204486"/>
                    </a:cubicBezTo>
                    <a:cubicBezTo>
                      <a:pt x="751706" y="193739"/>
                      <a:pt x="737570" y="187688"/>
                      <a:pt x="722815" y="187760"/>
                    </a:cubicBezTo>
                    <a:cubicBezTo>
                      <a:pt x="708683" y="187743"/>
                      <a:pt x="695104" y="193296"/>
                      <a:pt x="684992" y="203232"/>
                    </a:cubicBezTo>
                    <a:cubicBezTo>
                      <a:pt x="678566" y="209709"/>
                      <a:pt x="673978" y="217793"/>
                      <a:pt x="671692" y="226649"/>
                    </a:cubicBezTo>
                    <a:cubicBezTo>
                      <a:pt x="471920" y="225621"/>
                      <a:pt x="275378" y="175829"/>
                      <a:pt x="98945" y="81544"/>
                    </a:cubicBezTo>
                    <a:cubicBezTo>
                      <a:pt x="111784" y="61096"/>
                      <a:pt x="109398" y="34529"/>
                      <a:pt x="93126" y="16728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56;p53"/>
              <p:cNvSpPr/>
              <p:nvPr/>
            </p:nvSpPr>
            <p:spPr>
              <a:xfrm>
                <a:off x="6667955" y="3801394"/>
                <a:ext cx="1489623" cy="467684"/>
              </a:xfrm>
              <a:custGeom>
                <a:rect b="b" l="l" r="r" t="t"/>
                <a:pathLst>
                  <a:path extrusionOk="0" h="504242" w="1606062">
                    <a:moveTo>
                      <a:pt x="54075" y="106563"/>
                    </a:moveTo>
                    <a:cubicBezTo>
                      <a:pt x="63032" y="106525"/>
                      <a:pt x="71860" y="104376"/>
                      <a:pt x="79844" y="100290"/>
                    </a:cubicBezTo>
                    <a:cubicBezTo>
                      <a:pt x="269337" y="268332"/>
                      <a:pt x="495422" y="389225"/>
                      <a:pt x="739875" y="453226"/>
                    </a:cubicBezTo>
                    <a:cubicBezTo>
                      <a:pt x="869636" y="487131"/>
                      <a:pt x="1003160" y="504272"/>
                      <a:pt x="1137223" y="504243"/>
                    </a:cubicBezTo>
                    <a:cubicBezTo>
                      <a:pt x="1259354" y="504138"/>
                      <a:pt x="1381081" y="490109"/>
                      <a:pt x="1500074" y="462426"/>
                    </a:cubicBezTo>
                    <a:cubicBezTo>
                      <a:pt x="1502040" y="471559"/>
                      <a:pt x="1506504" y="479960"/>
                      <a:pt x="1512958" y="486680"/>
                    </a:cubicBezTo>
                    <a:cubicBezTo>
                      <a:pt x="1523067" y="497280"/>
                      <a:pt x="1537011" y="503315"/>
                      <a:pt x="1551613" y="503406"/>
                    </a:cubicBezTo>
                    <a:cubicBezTo>
                      <a:pt x="1580736" y="503436"/>
                      <a:pt x="1604727" y="480407"/>
                      <a:pt x="1606061" y="451135"/>
                    </a:cubicBezTo>
                    <a:cubicBezTo>
                      <a:pt x="1606290" y="420880"/>
                      <a:pt x="1582100" y="396171"/>
                      <a:pt x="1552033" y="395937"/>
                    </a:cubicBezTo>
                    <a:cubicBezTo>
                      <a:pt x="1552028" y="395937"/>
                      <a:pt x="1552028" y="395937"/>
                      <a:pt x="1552028" y="395937"/>
                    </a:cubicBezTo>
                    <a:cubicBezTo>
                      <a:pt x="1537867" y="395782"/>
                      <a:pt x="1524239" y="401356"/>
                      <a:pt x="1514205" y="411409"/>
                    </a:cubicBezTo>
                    <a:cubicBezTo>
                      <a:pt x="1503931" y="421207"/>
                      <a:pt x="1498075" y="434801"/>
                      <a:pt x="1497996" y="449044"/>
                    </a:cubicBezTo>
                    <a:cubicBezTo>
                      <a:pt x="1000084" y="563953"/>
                      <a:pt x="477608" y="431606"/>
                      <a:pt x="93145" y="93181"/>
                    </a:cubicBezTo>
                    <a:lnTo>
                      <a:pt x="93145" y="93181"/>
                    </a:lnTo>
                    <a:cubicBezTo>
                      <a:pt x="114379" y="72084"/>
                      <a:pt x="114591" y="37664"/>
                      <a:pt x="93627" y="16304"/>
                    </a:cubicBezTo>
                    <a:cubicBezTo>
                      <a:pt x="93465" y="16141"/>
                      <a:pt x="93307" y="15978"/>
                      <a:pt x="93145" y="15819"/>
                    </a:cubicBezTo>
                    <a:cubicBezTo>
                      <a:pt x="71802" y="-5273"/>
                      <a:pt x="37595" y="-5273"/>
                      <a:pt x="16252" y="15819"/>
                    </a:cubicBezTo>
                    <a:cubicBezTo>
                      <a:pt x="5873" y="25717"/>
                      <a:pt x="9" y="39484"/>
                      <a:pt x="42" y="53873"/>
                    </a:cubicBezTo>
                    <a:cubicBezTo>
                      <a:pt x="-1105" y="82948"/>
                      <a:pt x="21389" y="107457"/>
                      <a:pt x="50292" y="108616"/>
                    </a:cubicBezTo>
                    <a:cubicBezTo>
                      <a:pt x="51136" y="108649"/>
                      <a:pt x="51980" y="108662"/>
                      <a:pt x="52828" y="108653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57;p53"/>
              <p:cNvSpPr/>
              <p:nvPr/>
            </p:nvSpPr>
            <p:spPr>
              <a:xfrm>
                <a:off x="6022415" y="3475214"/>
                <a:ext cx="1119916" cy="1066985"/>
              </a:xfrm>
              <a:custGeom>
                <a:rect b="b" l="l" r="r" t="t"/>
                <a:pathLst>
                  <a:path extrusionOk="0" h="1150388" w="1207457">
                    <a:moveTo>
                      <a:pt x="108488" y="55617"/>
                    </a:moveTo>
                    <a:cubicBezTo>
                      <a:pt x="108592" y="41132"/>
                      <a:pt x="103072" y="27182"/>
                      <a:pt x="93109" y="16728"/>
                    </a:cubicBezTo>
                    <a:cubicBezTo>
                      <a:pt x="82930" y="5981"/>
                      <a:pt x="68795" y="-71"/>
                      <a:pt x="54039" y="1"/>
                    </a:cubicBezTo>
                    <a:cubicBezTo>
                      <a:pt x="39904" y="-16"/>
                      <a:pt x="26329" y="5537"/>
                      <a:pt x="16216" y="15473"/>
                    </a:cubicBezTo>
                    <a:cubicBezTo>
                      <a:pt x="5813" y="25530"/>
                      <a:pt x="-43" y="39430"/>
                      <a:pt x="7" y="53945"/>
                    </a:cubicBezTo>
                    <a:cubicBezTo>
                      <a:pt x="-455" y="83501"/>
                      <a:pt x="22991" y="107839"/>
                      <a:pt x="52369" y="108303"/>
                    </a:cubicBezTo>
                    <a:cubicBezTo>
                      <a:pt x="52788" y="108307"/>
                      <a:pt x="53204" y="108311"/>
                      <a:pt x="53624" y="108307"/>
                    </a:cubicBezTo>
                    <a:lnTo>
                      <a:pt x="56118" y="108307"/>
                    </a:lnTo>
                    <a:cubicBezTo>
                      <a:pt x="235760" y="482946"/>
                      <a:pt x="528634" y="790782"/>
                      <a:pt x="892794" y="987720"/>
                    </a:cubicBezTo>
                    <a:cubicBezTo>
                      <a:pt x="960135" y="1024586"/>
                      <a:pt x="1029521" y="1057534"/>
                      <a:pt x="1100612" y="1086408"/>
                    </a:cubicBezTo>
                    <a:cubicBezTo>
                      <a:pt x="1095105" y="1115680"/>
                      <a:pt x="1114224" y="1143903"/>
                      <a:pt x="1143318" y="1149448"/>
                    </a:cubicBezTo>
                    <a:cubicBezTo>
                      <a:pt x="1146639" y="1150079"/>
                      <a:pt x="1150014" y="1150397"/>
                      <a:pt x="1153398" y="1150388"/>
                    </a:cubicBezTo>
                    <a:cubicBezTo>
                      <a:pt x="1167533" y="1150405"/>
                      <a:pt x="1181108" y="1144852"/>
                      <a:pt x="1191221" y="1134916"/>
                    </a:cubicBezTo>
                    <a:cubicBezTo>
                      <a:pt x="1201624" y="1124859"/>
                      <a:pt x="1207480" y="1110959"/>
                      <a:pt x="1207430" y="1096444"/>
                    </a:cubicBezTo>
                    <a:cubicBezTo>
                      <a:pt x="1207896" y="1082017"/>
                      <a:pt x="1202318" y="1068059"/>
                      <a:pt x="1192052" y="1057973"/>
                    </a:cubicBezTo>
                    <a:cubicBezTo>
                      <a:pt x="1182060" y="1047205"/>
                      <a:pt x="1168040" y="1041141"/>
                      <a:pt x="1153398" y="1041246"/>
                    </a:cubicBezTo>
                    <a:cubicBezTo>
                      <a:pt x="1132865" y="1041338"/>
                      <a:pt x="1114099" y="1052955"/>
                      <a:pt x="1104768" y="1071354"/>
                    </a:cubicBezTo>
                    <a:cubicBezTo>
                      <a:pt x="652473" y="889931"/>
                      <a:pt x="283525" y="545567"/>
                      <a:pt x="69834" y="105380"/>
                    </a:cubicBezTo>
                    <a:cubicBezTo>
                      <a:pt x="77498" y="103272"/>
                      <a:pt x="84506" y="99245"/>
                      <a:pt x="90200" y="93671"/>
                    </a:cubicBezTo>
                    <a:cubicBezTo>
                      <a:pt x="101073" y="83932"/>
                      <a:pt x="107652" y="70241"/>
                      <a:pt x="108488" y="5561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158;p53"/>
              <p:cNvSpPr/>
              <p:nvPr/>
            </p:nvSpPr>
            <p:spPr>
              <a:xfrm>
                <a:off x="6646384" y="4530811"/>
                <a:ext cx="1668073" cy="330063"/>
              </a:xfrm>
              <a:custGeom>
                <a:rect b="b" l="l" r="r" t="t"/>
                <a:pathLst>
                  <a:path extrusionOk="0" h="355863" w="1798461">
                    <a:moveTo>
                      <a:pt x="1741518" y="223722"/>
                    </a:moveTo>
                    <a:cubicBezTo>
                      <a:pt x="1711999" y="223722"/>
                      <a:pt x="1687938" y="247558"/>
                      <a:pt x="1687485" y="277248"/>
                    </a:cubicBezTo>
                    <a:cubicBezTo>
                      <a:pt x="1605318" y="297445"/>
                      <a:pt x="1522049" y="312792"/>
                      <a:pt x="1438103" y="323247"/>
                    </a:cubicBezTo>
                    <a:cubicBezTo>
                      <a:pt x="1343542" y="335415"/>
                      <a:pt x="1248307" y="341562"/>
                      <a:pt x="1152977" y="341646"/>
                    </a:cubicBezTo>
                    <a:cubicBezTo>
                      <a:pt x="785824" y="342399"/>
                      <a:pt x="424424" y="249899"/>
                      <a:pt x="102248" y="72762"/>
                    </a:cubicBezTo>
                    <a:cubicBezTo>
                      <a:pt x="108790" y="53485"/>
                      <a:pt x="103969" y="32116"/>
                      <a:pt x="89779" y="17564"/>
                    </a:cubicBezTo>
                    <a:cubicBezTo>
                      <a:pt x="80722" y="7306"/>
                      <a:pt x="68049" y="1004"/>
                      <a:pt x="54450" y="1"/>
                    </a:cubicBezTo>
                    <a:cubicBezTo>
                      <a:pt x="40306" y="-62"/>
                      <a:pt x="26714" y="5499"/>
                      <a:pt x="16627" y="15473"/>
                    </a:cubicBezTo>
                    <a:cubicBezTo>
                      <a:pt x="6369" y="25492"/>
                      <a:pt x="405" y="39145"/>
                      <a:pt x="1" y="53526"/>
                    </a:cubicBezTo>
                    <a:cubicBezTo>
                      <a:pt x="-102" y="67995"/>
                      <a:pt x="5417" y="81962"/>
                      <a:pt x="15380" y="92416"/>
                    </a:cubicBezTo>
                    <a:cubicBezTo>
                      <a:pt x="25559" y="103163"/>
                      <a:pt x="39695" y="109227"/>
                      <a:pt x="54450" y="109143"/>
                    </a:cubicBezTo>
                    <a:cubicBezTo>
                      <a:pt x="68581" y="109143"/>
                      <a:pt x="82160" y="103623"/>
                      <a:pt x="92273" y="93671"/>
                    </a:cubicBezTo>
                    <a:cubicBezTo>
                      <a:pt x="94546" y="91120"/>
                      <a:pt x="96500" y="88318"/>
                      <a:pt x="98092" y="85307"/>
                    </a:cubicBezTo>
                    <a:cubicBezTo>
                      <a:pt x="423984" y="262737"/>
                      <a:pt x="788663" y="355696"/>
                      <a:pt x="1159211" y="355864"/>
                    </a:cubicBezTo>
                    <a:cubicBezTo>
                      <a:pt x="1254251" y="355696"/>
                      <a:pt x="1349195" y="349717"/>
                      <a:pt x="1443506" y="337883"/>
                    </a:cubicBezTo>
                    <a:cubicBezTo>
                      <a:pt x="1527419" y="327219"/>
                      <a:pt x="1610676" y="311872"/>
                      <a:pt x="1692888" y="291884"/>
                    </a:cubicBezTo>
                    <a:cubicBezTo>
                      <a:pt x="1694817" y="300707"/>
                      <a:pt x="1699135" y="308820"/>
                      <a:pt x="1705358" y="315301"/>
                    </a:cubicBezTo>
                    <a:cubicBezTo>
                      <a:pt x="1726114" y="336544"/>
                      <a:pt x="1760064" y="336837"/>
                      <a:pt x="1781182" y="315970"/>
                    </a:cubicBezTo>
                    <a:cubicBezTo>
                      <a:pt x="1781398" y="315761"/>
                      <a:pt x="1781619" y="315510"/>
                      <a:pt x="1781834" y="315301"/>
                    </a:cubicBezTo>
                    <a:cubicBezTo>
                      <a:pt x="1792192" y="305181"/>
                      <a:pt x="1798165" y="291340"/>
                      <a:pt x="1798460" y="276830"/>
                    </a:cubicBezTo>
                    <a:cubicBezTo>
                      <a:pt x="1798689" y="246596"/>
                      <a:pt x="1774499" y="221882"/>
                      <a:pt x="1744432" y="221631"/>
                    </a:cubicBezTo>
                    <a:cubicBezTo>
                      <a:pt x="1744427" y="221631"/>
                      <a:pt x="1744427" y="221631"/>
                      <a:pt x="1744427" y="221631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53"/>
              <p:cNvSpPr/>
              <p:nvPr/>
            </p:nvSpPr>
            <p:spPr>
              <a:xfrm>
                <a:off x="5664227" y="3186758"/>
                <a:ext cx="818138" cy="1259307"/>
              </a:xfrm>
              <a:custGeom>
                <a:rect b="b" l="l" r="r" t="t"/>
                <a:pathLst>
                  <a:path extrusionOk="0" h="1357743" w="882090">
                    <a:moveTo>
                      <a:pt x="829304" y="1249914"/>
                    </a:moveTo>
                    <a:cubicBezTo>
                      <a:pt x="815180" y="1249940"/>
                      <a:pt x="801618" y="1255489"/>
                      <a:pt x="791481" y="1265387"/>
                    </a:cubicBezTo>
                    <a:lnTo>
                      <a:pt x="791481" y="1265387"/>
                    </a:lnTo>
                    <a:cubicBezTo>
                      <a:pt x="665971" y="1159560"/>
                      <a:pt x="552502" y="1040072"/>
                      <a:pt x="453153" y="909105"/>
                    </a:cubicBezTo>
                    <a:cubicBezTo>
                      <a:pt x="473054" y="887846"/>
                      <a:pt x="473054" y="854676"/>
                      <a:pt x="453153" y="833416"/>
                    </a:cubicBezTo>
                    <a:cubicBezTo>
                      <a:pt x="443269" y="823088"/>
                      <a:pt x="429578" y="817334"/>
                      <a:pt x="415330" y="817526"/>
                    </a:cubicBezTo>
                    <a:cubicBezTo>
                      <a:pt x="406822" y="817580"/>
                      <a:pt x="398434" y="819583"/>
                      <a:pt x="390807" y="823380"/>
                    </a:cubicBezTo>
                    <a:cubicBezTo>
                      <a:pt x="240081" y="605242"/>
                      <a:pt x="129565" y="361615"/>
                      <a:pt x="64533" y="104127"/>
                    </a:cubicBezTo>
                    <a:cubicBezTo>
                      <a:pt x="93112" y="98335"/>
                      <a:pt x="111614" y="70334"/>
                      <a:pt x="105858" y="41581"/>
                    </a:cubicBezTo>
                    <a:cubicBezTo>
                      <a:pt x="101660" y="20614"/>
                      <a:pt x="85372" y="4226"/>
                      <a:pt x="64533" y="2"/>
                    </a:cubicBezTo>
                    <a:lnTo>
                      <a:pt x="53726" y="2"/>
                    </a:lnTo>
                    <a:cubicBezTo>
                      <a:pt x="28657" y="-215"/>
                      <a:pt x="6839" y="17206"/>
                      <a:pt x="1356" y="41819"/>
                    </a:cubicBezTo>
                    <a:cubicBezTo>
                      <a:pt x="-1974" y="56254"/>
                      <a:pt x="893" y="71434"/>
                      <a:pt x="9253" y="83636"/>
                    </a:cubicBezTo>
                    <a:cubicBezTo>
                      <a:pt x="17943" y="96537"/>
                      <a:pt x="31715" y="105063"/>
                      <a:pt x="47076" y="107054"/>
                    </a:cubicBezTo>
                    <a:lnTo>
                      <a:pt x="47076" y="102872"/>
                    </a:lnTo>
                    <a:lnTo>
                      <a:pt x="49570" y="102872"/>
                    </a:lnTo>
                    <a:cubicBezTo>
                      <a:pt x="106891" y="336153"/>
                      <a:pt x="201353" y="558569"/>
                      <a:pt x="329293" y="761491"/>
                    </a:cubicBezTo>
                    <a:cubicBezTo>
                      <a:pt x="344533" y="785745"/>
                      <a:pt x="360328" y="809581"/>
                      <a:pt x="376676" y="832998"/>
                    </a:cubicBezTo>
                    <a:lnTo>
                      <a:pt x="376676" y="832998"/>
                    </a:lnTo>
                    <a:cubicBezTo>
                      <a:pt x="355321" y="853969"/>
                      <a:pt x="354906" y="888389"/>
                      <a:pt x="375749" y="909871"/>
                    </a:cubicBezTo>
                    <a:cubicBezTo>
                      <a:pt x="385637" y="920062"/>
                      <a:pt x="399104" y="925945"/>
                      <a:pt x="413252" y="926250"/>
                    </a:cubicBezTo>
                    <a:cubicBezTo>
                      <a:pt x="422712" y="926225"/>
                      <a:pt x="432009" y="923779"/>
                      <a:pt x="440268" y="919141"/>
                    </a:cubicBezTo>
                    <a:cubicBezTo>
                      <a:pt x="540603" y="1051978"/>
                      <a:pt x="655335" y="1173159"/>
                      <a:pt x="782337" y="1280441"/>
                    </a:cubicBezTo>
                    <a:cubicBezTo>
                      <a:pt x="769514" y="1307296"/>
                      <a:pt x="780757" y="1339524"/>
                      <a:pt x="807450" y="1352425"/>
                    </a:cubicBezTo>
                    <a:cubicBezTo>
                      <a:pt x="826577" y="1361666"/>
                      <a:pt x="849321" y="1358693"/>
                      <a:pt x="865464" y="1344839"/>
                    </a:cubicBezTo>
                    <a:cubicBezTo>
                      <a:pt x="875722" y="1334820"/>
                      <a:pt x="881686" y="1321167"/>
                      <a:pt x="882090" y="1306786"/>
                    </a:cubicBezTo>
                    <a:cubicBezTo>
                      <a:pt x="882194" y="1292300"/>
                      <a:pt x="876674" y="1278350"/>
                      <a:pt x="866711" y="1267896"/>
                    </a:cubicBezTo>
                    <a:cubicBezTo>
                      <a:pt x="857060" y="1257212"/>
                      <a:pt x="843631" y="1250755"/>
                      <a:pt x="829304" y="1249914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60;p53"/>
              <p:cNvSpPr/>
              <p:nvPr/>
            </p:nvSpPr>
            <p:spPr>
              <a:xfrm>
                <a:off x="5618542" y="1522417"/>
                <a:ext cx="491420" cy="1180238"/>
              </a:xfrm>
              <a:custGeom>
                <a:rect b="b" l="l" r="r" t="t"/>
                <a:pathLst>
                  <a:path extrusionOk="0" h="1272494" w="529833">
                    <a:moveTo>
                      <a:pt x="89634" y="1257023"/>
                    </a:moveTo>
                    <a:cubicBezTo>
                      <a:pt x="99893" y="1247003"/>
                      <a:pt x="105858" y="1233350"/>
                      <a:pt x="106260" y="1218969"/>
                    </a:cubicBezTo>
                    <a:cubicBezTo>
                      <a:pt x="106363" y="1204484"/>
                      <a:pt x="100845" y="1190533"/>
                      <a:pt x="90881" y="1180079"/>
                    </a:cubicBezTo>
                    <a:cubicBezTo>
                      <a:pt x="80943" y="1169834"/>
                      <a:pt x="67288" y="1164097"/>
                      <a:pt x="53058" y="1164189"/>
                    </a:cubicBezTo>
                    <a:cubicBezTo>
                      <a:pt x="84892" y="778732"/>
                      <a:pt x="216435" y="408370"/>
                      <a:pt x="434613" y="89908"/>
                    </a:cubicBezTo>
                    <a:lnTo>
                      <a:pt x="436691" y="92417"/>
                    </a:lnTo>
                    <a:cubicBezTo>
                      <a:pt x="446953" y="103043"/>
                      <a:pt x="461035" y="109069"/>
                      <a:pt x="475761" y="109144"/>
                    </a:cubicBezTo>
                    <a:cubicBezTo>
                      <a:pt x="489851" y="108947"/>
                      <a:pt x="503355" y="103423"/>
                      <a:pt x="513584" y="93672"/>
                    </a:cubicBezTo>
                    <a:cubicBezTo>
                      <a:pt x="523904" y="83560"/>
                      <a:pt x="529748" y="69694"/>
                      <a:pt x="529793" y="55200"/>
                    </a:cubicBezTo>
                    <a:cubicBezTo>
                      <a:pt x="530367" y="40756"/>
                      <a:pt x="524768" y="26752"/>
                      <a:pt x="514415" y="16728"/>
                    </a:cubicBezTo>
                    <a:cubicBezTo>
                      <a:pt x="504423" y="5960"/>
                      <a:pt x="490403" y="-103"/>
                      <a:pt x="475761" y="1"/>
                    </a:cubicBezTo>
                    <a:cubicBezTo>
                      <a:pt x="461617" y="-61"/>
                      <a:pt x="448025" y="5500"/>
                      <a:pt x="437938" y="15474"/>
                    </a:cubicBezTo>
                    <a:cubicBezTo>
                      <a:pt x="421869" y="30114"/>
                      <a:pt x="417601" y="53799"/>
                      <a:pt x="427547" y="73181"/>
                    </a:cubicBezTo>
                    <a:cubicBezTo>
                      <a:pt x="204686" y="396774"/>
                      <a:pt x="70765" y="773868"/>
                      <a:pt x="39342" y="1166280"/>
                    </a:cubicBezTo>
                    <a:cubicBezTo>
                      <a:pt x="30612" y="1168299"/>
                      <a:pt x="22576" y="1172632"/>
                      <a:pt x="16067" y="1178825"/>
                    </a:cubicBezTo>
                    <a:cubicBezTo>
                      <a:pt x="-5167" y="1199921"/>
                      <a:pt x="-5382" y="1234341"/>
                      <a:pt x="15586" y="1255701"/>
                    </a:cubicBezTo>
                    <a:cubicBezTo>
                      <a:pt x="15746" y="1255864"/>
                      <a:pt x="15906" y="1256027"/>
                      <a:pt x="16067" y="1256186"/>
                    </a:cubicBezTo>
                    <a:cubicBezTo>
                      <a:pt x="26272" y="1266595"/>
                      <a:pt x="40189" y="1272466"/>
                      <a:pt x="54721" y="1272495"/>
                    </a:cubicBezTo>
                    <a:cubicBezTo>
                      <a:pt x="67869" y="1271897"/>
                      <a:pt x="80321" y="1266377"/>
                      <a:pt x="89634" y="1257023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61;p53"/>
              <p:cNvSpPr/>
              <p:nvPr/>
            </p:nvSpPr>
            <p:spPr>
              <a:xfrm>
                <a:off x="8869029" y="2595873"/>
                <a:ext cx="971858" cy="1935776"/>
              </a:xfrm>
              <a:custGeom>
                <a:rect b="b" l="l" r="r" t="t"/>
                <a:pathLst>
                  <a:path extrusionOk="0" h="2087090" w="1047825">
                    <a:moveTo>
                      <a:pt x="1047826" y="55199"/>
                    </a:moveTo>
                    <a:cubicBezTo>
                      <a:pt x="1047826" y="40860"/>
                      <a:pt x="1042298" y="27077"/>
                      <a:pt x="1032447" y="16728"/>
                    </a:cubicBezTo>
                    <a:cubicBezTo>
                      <a:pt x="1022264" y="5981"/>
                      <a:pt x="1008132" y="-71"/>
                      <a:pt x="993378" y="1"/>
                    </a:cubicBezTo>
                    <a:cubicBezTo>
                      <a:pt x="979246" y="-16"/>
                      <a:pt x="965655" y="5537"/>
                      <a:pt x="955554" y="15473"/>
                    </a:cubicBezTo>
                    <a:cubicBezTo>
                      <a:pt x="945164" y="25530"/>
                      <a:pt x="939303" y="39430"/>
                      <a:pt x="939345" y="53945"/>
                    </a:cubicBezTo>
                    <a:cubicBezTo>
                      <a:pt x="938887" y="68371"/>
                      <a:pt x="944457" y="82330"/>
                      <a:pt x="954723" y="92416"/>
                    </a:cubicBezTo>
                    <a:cubicBezTo>
                      <a:pt x="961831" y="99705"/>
                      <a:pt x="970975" y="104660"/>
                      <a:pt x="980908" y="106634"/>
                    </a:cubicBezTo>
                    <a:cubicBezTo>
                      <a:pt x="1011375" y="844789"/>
                      <a:pt x="675416" y="1549959"/>
                      <a:pt x="84381" y="1988403"/>
                    </a:cubicBezTo>
                    <a:cubicBezTo>
                      <a:pt x="75282" y="1981871"/>
                      <a:pt x="64384" y="1978362"/>
                      <a:pt x="53208" y="1978367"/>
                    </a:cubicBezTo>
                    <a:cubicBezTo>
                      <a:pt x="23989" y="1978367"/>
                      <a:pt x="235" y="2002077"/>
                      <a:pt x="7" y="2031474"/>
                    </a:cubicBezTo>
                    <a:cubicBezTo>
                      <a:pt x="-455" y="2061725"/>
                      <a:pt x="23548" y="2086622"/>
                      <a:pt x="53615" y="2087087"/>
                    </a:cubicBezTo>
                    <a:cubicBezTo>
                      <a:pt x="53757" y="2087087"/>
                      <a:pt x="53898" y="2087091"/>
                      <a:pt x="54039" y="2087091"/>
                    </a:cubicBezTo>
                    <a:cubicBezTo>
                      <a:pt x="83786" y="2087095"/>
                      <a:pt x="108035" y="2063075"/>
                      <a:pt x="108488" y="2033147"/>
                    </a:cubicBezTo>
                    <a:cubicBezTo>
                      <a:pt x="108600" y="2020121"/>
                      <a:pt x="104024" y="2007496"/>
                      <a:pt x="95603" y="1997602"/>
                    </a:cubicBezTo>
                    <a:cubicBezTo>
                      <a:pt x="689381" y="1557331"/>
                      <a:pt x="1026795" y="848921"/>
                      <a:pt x="995871" y="107470"/>
                    </a:cubicBezTo>
                    <a:cubicBezTo>
                      <a:pt x="1009089" y="107011"/>
                      <a:pt x="1021682" y="101645"/>
                      <a:pt x="1031200" y="92416"/>
                    </a:cubicBezTo>
                    <a:cubicBezTo>
                      <a:pt x="1041259" y="82602"/>
                      <a:pt x="1047202" y="69287"/>
                      <a:pt x="1047826" y="55199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162;p53"/>
              <p:cNvSpPr/>
              <p:nvPr/>
            </p:nvSpPr>
            <p:spPr>
              <a:xfrm>
                <a:off x="9132753" y="1240176"/>
                <a:ext cx="673694" cy="1182953"/>
              </a:xfrm>
              <a:custGeom>
                <a:rect b="b" l="l" r="r" t="t"/>
                <a:pathLst>
                  <a:path extrusionOk="0" h="1275421" w="726355">
                    <a:moveTo>
                      <a:pt x="55103" y="110816"/>
                    </a:moveTo>
                    <a:cubicBezTo>
                      <a:pt x="61209" y="110758"/>
                      <a:pt x="67256" y="109625"/>
                      <a:pt x="72975" y="107471"/>
                    </a:cubicBezTo>
                    <a:cubicBezTo>
                      <a:pt x="225805" y="265581"/>
                      <a:pt x="354399" y="445696"/>
                      <a:pt x="454529" y="641893"/>
                    </a:cubicBezTo>
                    <a:cubicBezTo>
                      <a:pt x="436616" y="665332"/>
                      <a:pt x="440980" y="698936"/>
                      <a:pt x="464297" y="716951"/>
                    </a:cubicBezTo>
                    <a:cubicBezTo>
                      <a:pt x="473399" y="724014"/>
                      <a:pt x="484580" y="727903"/>
                      <a:pt x="496093" y="728036"/>
                    </a:cubicBezTo>
                    <a:cubicBezTo>
                      <a:pt x="561390" y="871176"/>
                      <a:pt x="611391" y="1020886"/>
                      <a:pt x="645307" y="1174643"/>
                    </a:cubicBezTo>
                    <a:cubicBezTo>
                      <a:pt x="641275" y="1176307"/>
                      <a:pt x="637617" y="1178720"/>
                      <a:pt x="634500" y="1181752"/>
                    </a:cubicBezTo>
                    <a:cubicBezTo>
                      <a:pt x="624234" y="1191926"/>
                      <a:pt x="618249" y="1205717"/>
                      <a:pt x="617875" y="1220223"/>
                    </a:cubicBezTo>
                    <a:cubicBezTo>
                      <a:pt x="617625" y="1250478"/>
                      <a:pt x="641815" y="1275188"/>
                      <a:pt x="671907" y="1275422"/>
                    </a:cubicBezTo>
                    <a:cubicBezTo>
                      <a:pt x="672032" y="1275422"/>
                      <a:pt x="672198" y="1275422"/>
                      <a:pt x="672323" y="1275422"/>
                    </a:cubicBezTo>
                    <a:cubicBezTo>
                      <a:pt x="702166" y="1275422"/>
                      <a:pt x="726356" y="1251084"/>
                      <a:pt x="726356" y="1221060"/>
                    </a:cubicBezTo>
                    <a:cubicBezTo>
                      <a:pt x="726356" y="1191035"/>
                      <a:pt x="702166" y="1166698"/>
                      <a:pt x="672323" y="1166698"/>
                    </a:cubicBezTo>
                    <a:cubicBezTo>
                      <a:pt x="667917" y="1166288"/>
                      <a:pt x="663428" y="1166288"/>
                      <a:pt x="659023" y="1166698"/>
                    </a:cubicBezTo>
                    <a:cubicBezTo>
                      <a:pt x="625190" y="1014350"/>
                      <a:pt x="575729" y="865941"/>
                      <a:pt x="511472" y="723855"/>
                    </a:cubicBezTo>
                    <a:cubicBezTo>
                      <a:pt x="520283" y="722090"/>
                      <a:pt x="528388" y="717724"/>
                      <a:pt x="534747" y="711310"/>
                    </a:cubicBezTo>
                    <a:cubicBezTo>
                      <a:pt x="545014" y="701290"/>
                      <a:pt x="550957" y="687637"/>
                      <a:pt x="551373" y="673256"/>
                    </a:cubicBezTo>
                    <a:cubicBezTo>
                      <a:pt x="551664" y="658737"/>
                      <a:pt x="546094" y="644720"/>
                      <a:pt x="535994" y="634366"/>
                    </a:cubicBezTo>
                    <a:cubicBezTo>
                      <a:pt x="525977" y="623899"/>
                      <a:pt x="512178" y="618007"/>
                      <a:pt x="497756" y="618058"/>
                    </a:cubicBezTo>
                    <a:cubicBezTo>
                      <a:pt x="486159" y="618133"/>
                      <a:pt x="474812" y="621783"/>
                      <a:pt x="465336" y="628512"/>
                    </a:cubicBezTo>
                    <a:cubicBezTo>
                      <a:pt x="365471" y="434046"/>
                      <a:pt x="237754" y="255391"/>
                      <a:pt x="86276" y="98271"/>
                    </a:cubicBezTo>
                    <a:cubicBezTo>
                      <a:pt x="88541" y="97017"/>
                      <a:pt x="90640" y="95470"/>
                      <a:pt x="92510" y="93671"/>
                    </a:cubicBezTo>
                    <a:cubicBezTo>
                      <a:pt x="113629" y="72788"/>
                      <a:pt x="113920" y="38632"/>
                      <a:pt x="93163" y="17384"/>
                    </a:cubicBezTo>
                    <a:cubicBezTo>
                      <a:pt x="92947" y="17163"/>
                      <a:pt x="92731" y="16945"/>
                      <a:pt x="92510" y="16728"/>
                    </a:cubicBezTo>
                    <a:cubicBezTo>
                      <a:pt x="82327" y="5981"/>
                      <a:pt x="68195" y="-70"/>
                      <a:pt x="53441" y="1"/>
                    </a:cubicBezTo>
                    <a:cubicBezTo>
                      <a:pt x="39413" y="-91"/>
                      <a:pt x="25938" y="5483"/>
                      <a:pt x="16033" y="15473"/>
                    </a:cubicBezTo>
                    <a:cubicBezTo>
                      <a:pt x="-5085" y="36357"/>
                      <a:pt x="-5381" y="70513"/>
                      <a:pt x="15381" y="91760"/>
                    </a:cubicBezTo>
                    <a:cubicBezTo>
                      <a:pt x="15597" y="91982"/>
                      <a:pt x="15813" y="92199"/>
                      <a:pt x="16033" y="92417"/>
                    </a:cubicBezTo>
                    <a:cubicBezTo>
                      <a:pt x="25788" y="103958"/>
                      <a:pt x="40044" y="110670"/>
                      <a:pt x="55103" y="11081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" name="Google Shape;163;p53"/>
              <p:cNvSpPr/>
              <p:nvPr/>
            </p:nvSpPr>
            <p:spPr>
              <a:xfrm>
                <a:off x="9355602" y="2415991"/>
                <a:ext cx="218614" cy="1162141"/>
              </a:xfrm>
              <a:custGeom>
                <a:rect b="b" l="l" r="r" t="t"/>
                <a:pathLst>
                  <a:path extrusionOk="0" h="1252982" w="235702">
                    <a:moveTo>
                      <a:pt x="235691" y="54505"/>
                    </a:moveTo>
                    <a:cubicBezTo>
                      <a:pt x="235982" y="39987"/>
                      <a:pt x="230413" y="25969"/>
                      <a:pt x="220313" y="15616"/>
                    </a:cubicBezTo>
                    <a:cubicBezTo>
                      <a:pt x="199032" y="-5205"/>
                      <a:pt x="165116" y="-5205"/>
                      <a:pt x="143836" y="15616"/>
                    </a:cubicBezTo>
                    <a:cubicBezTo>
                      <a:pt x="122601" y="36712"/>
                      <a:pt x="122389" y="71132"/>
                      <a:pt x="143337" y="92492"/>
                    </a:cubicBezTo>
                    <a:cubicBezTo>
                      <a:pt x="143503" y="92655"/>
                      <a:pt x="143669" y="92818"/>
                      <a:pt x="143836" y="92977"/>
                    </a:cubicBezTo>
                    <a:cubicBezTo>
                      <a:pt x="154060" y="103285"/>
                      <a:pt x="168026" y="108884"/>
                      <a:pt x="182490" y="108449"/>
                    </a:cubicBezTo>
                    <a:cubicBezTo>
                      <a:pt x="232906" y="459487"/>
                      <a:pt x="187353" y="817713"/>
                      <a:pt x="50733" y="1144677"/>
                    </a:cubicBezTo>
                    <a:cubicBezTo>
                      <a:pt x="37807" y="1145342"/>
                      <a:pt x="25550" y="1150686"/>
                      <a:pt x="16235" y="1159731"/>
                    </a:cubicBezTo>
                    <a:cubicBezTo>
                      <a:pt x="5898" y="1169658"/>
                      <a:pt x="42" y="1183408"/>
                      <a:pt x="25" y="1197784"/>
                    </a:cubicBezTo>
                    <a:cubicBezTo>
                      <a:pt x="-419" y="1212249"/>
                      <a:pt x="4980" y="1226279"/>
                      <a:pt x="14988" y="1236674"/>
                    </a:cubicBezTo>
                    <a:cubicBezTo>
                      <a:pt x="25321" y="1247145"/>
                      <a:pt x="39390" y="1253020"/>
                      <a:pt x="54058" y="1252983"/>
                    </a:cubicBezTo>
                    <a:cubicBezTo>
                      <a:pt x="68103" y="1252941"/>
                      <a:pt x="81611" y="1247563"/>
                      <a:pt x="91881" y="1237929"/>
                    </a:cubicBezTo>
                    <a:cubicBezTo>
                      <a:pt x="113390" y="1217794"/>
                      <a:pt x="114604" y="1183922"/>
                      <a:pt x="94591" y="1162282"/>
                    </a:cubicBezTo>
                    <a:cubicBezTo>
                      <a:pt x="87097" y="1154181"/>
                      <a:pt x="77292" y="1148616"/>
                      <a:pt x="66527" y="1146349"/>
                    </a:cubicBezTo>
                    <a:cubicBezTo>
                      <a:pt x="202814" y="816935"/>
                      <a:pt x="247620" y="456472"/>
                      <a:pt x="196206" y="103431"/>
                    </a:cubicBezTo>
                    <a:cubicBezTo>
                      <a:pt x="204810" y="101420"/>
                      <a:pt x="212706" y="97079"/>
                      <a:pt x="219066" y="90886"/>
                    </a:cubicBezTo>
                    <a:cubicBezTo>
                      <a:pt x="229166" y="81431"/>
                      <a:pt x="235109" y="68359"/>
                      <a:pt x="235691" y="54505"/>
                    </a:cubicBezTo>
                    <a:close/>
                  </a:path>
                </a:pathLst>
              </a:custGeom>
              <a:solidFill>
                <a:srgbClr val="BA1E6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64;p53"/>
              <p:cNvSpPr/>
              <p:nvPr/>
            </p:nvSpPr>
            <p:spPr>
              <a:xfrm>
                <a:off x="6375093" y="687107"/>
                <a:ext cx="2634559" cy="545198"/>
              </a:xfrm>
              <a:custGeom>
                <a:rect b="b" l="l" r="r" t="t"/>
                <a:pathLst>
                  <a:path extrusionOk="0" h="587815" w="2840495">
                    <a:moveTo>
                      <a:pt x="55717" y="587777"/>
                    </a:moveTo>
                    <a:cubicBezTo>
                      <a:pt x="69861" y="587840"/>
                      <a:pt x="83452" y="582279"/>
                      <a:pt x="93540" y="572305"/>
                    </a:cubicBezTo>
                    <a:cubicBezTo>
                      <a:pt x="114658" y="551422"/>
                      <a:pt x="114949" y="517265"/>
                      <a:pt x="94192" y="496018"/>
                    </a:cubicBezTo>
                    <a:cubicBezTo>
                      <a:pt x="93976" y="495797"/>
                      <a:pt x="93760" y="495579"/>
                      <a:pt x="93540" y="495362"/>
                    </a:cubicBezTo>
                    <a:lnTo>
                      <a:pt x="87721" y="490762"/>
                    </a:lnTo>
                    <a:cubicBezTo>
                      <a:pt x="339160" y="294131"/>
                      <a:pt x="629781" y="154353"/>
                      <a:pt x="939776" y="80954"/>
                    </a:cubicBezTo>
                    <a:cubicBezTo>
                      <a:pt x="941663" y="85216"/>
                      <a:pt x="944185" y="89165"/>
                      <a:pt x="947257" y="92663"/>
                    </a:cubicBezTo>
                    <a:cubicBezTo>
                      <a:pt x="957590" y="103135"/>
                      <a:pt x="971659" y="109008"/>
                      <a:pt x="986327" y="108972"/>
                    </a:cubicBezTo>
                    <a:cubicBezTo>
                      <a:pt x="1000371" y="108931"/>
                      <a:pt x="1013879" y="103554"/>
                      <a:pt x="1024150" y="93918"/>
                    </a:cubicBezTo>
                    <a:cubicBezTo>
                      <a:pt x="1032658" y="85178"/>
                      <a:pt x="1038061" y="73861"/>
                      <a:pt x="1039528" y="61719"/>
                    </a:cubicBezTo>
                    <a:cubicBezTo>
                      <a:pt x="1085664" y="53355"/>
                      <a:pt x="1127643" y="46246"/>
                      <a:pt x="1167960" y="41228"/>
                    </a:cubicBezTo>
                    <a:cubicBezTo>
                      <a:pt x="1261715" y="29396"/>
                      <a:pt x="1356102" y="23391"/>
                      <a:pt x="1450593" y="23247"/>
                    </a:cubicBezTo>
                    <a:cubicBezTo>
                      <a:pt x="1911563" y="22832"/>
                      <a:pt x="2361048" y="167919"/>
                      <a:pt x="2735741" y="438072"/>
                    </a:cubicBezTo>
                    <a:cubicBezTo>
                      <a:pt x="2723803" y="465337"/>
                      <a:pt x="2736094" y="497177"/>
                      <a:pt x="2763193" y="509186"/>
                    </a:cubicBezTo>
                    <a:cubicBezTo>
                      <a:pt x="2770126" y="512256"/>
                      <a:pt x="2777624" y="513816"/>
                      <a:pt x="2785201" y="513761"/>
                    </a:cubicBezTo>
                    <a:cubicBezTo>
                      <a:pt x="2799333" y="513778"/>
                      <a:pt x="2812912" y="508225"/>
                      <a:pt x="2823024" y="498289"/>
                    </a:cubicBezTo>
                    <a:cubicBezTo>
                      <a:pt x="2833822" y="488579"/>
                      <a:pt x="2840144" y="474804"/>
                      <a:pt x="2840481" y="460235"/>
                    </a:cubicBezTo>
                    <a:cubicBezTo>
                      <a:pt x="2841171" y="430219"/>
                      <a:pt x="2817542" y="405326"/>
                      <a:pt x="2787707" y="404633"/>
                    </a:cubicBezTo>
                    <a:cubicBezTo>
                      <a:pt x="2787288" y="404623"/>
                      <a:pt x="2786868" y="404619"/>
                      <a:pt x="2786448" y="404619"/>
                    </a:cubicBezTo>
                    <a:cubicBezTo>
                      <a:pt x="2772312" y="404601"/>
                      <a:pt x="2758738" y="410155"/>
                      <a:pt x="2748625" y="420091"/>
                    </a:cubicBezTo>
                    <a:lnTo>
                      <a:pt x="2744884" y="425109"/>
                    </a:lnTo>
                    <a:cubicBezTo>
                      <a:pt x="2367345" y="153187"/>
                      <a:pt x="1914489" y="7360"/>
                      <a:pt x="1450177" y="8193"/>
                    </a:cubicBezTo>
                    <a:cubicBezTo>
                      <a:pt x="1354992" y="8128"/>
                      <a:pt x="1259899" y="14134"/>
                      <a:pt x="1165466" y="26174"/>
                    </a:cubicBezTo>
                    <a:cubicBezTo>
                      <a:pt x="1126396" y="31192"/>
                      <a:pt x="1084833" y="37883"/>
                      <a:pt x="1038697" y="46246"/>
                    </a:cubicBezTo>
                    <a:cubicBezTo>
                      <a:pt x="1037288" y="35077"/>
                      <a:pt x="1032329" y="24663"/>
                      <a:pt x="1024565" y="16556"/>
                    </a:cubicBezTo>
                    <a:cubicBezTo>
                      <a:pt x="1003813" y="-5018"/>
                      <a:pt x="969606" y="-5581"/>
                      <a:pt x="948163" y="15299"/>
                    </a:cubicBezTo>
                    <a:cubicBezTo>
                      <a:pt x="934069" y="29021"/>
                      <a:pt x="928474" y="49348"/>
                      <a:pt x="933541" y="68409"/>
                    </a:cubicBezTo>
                    <a:cubicBezTo>
                      <a:pt x="620293" y="141599"/>
                      <a:pt x="326770" y="282904"/>
                      <a:pt x="73589" y="482398"/>
                    </a:cubicBezTo>
                    <a:cubicBezTo>
                      <a:pt x="67376" y="479910"/>
                      <a:pt x="60746" y="478631"/>
                      <a:pt x="54054" y="478635"/>
                    </a:cubicBezTo>
                    <a:cubicBezTo>
                      <a:pt x="39923" y="478618"/>
                      <a:pt x="26344" y="484171"/>
                      <a:pt x="16231" y="494107"/>
                    </a:cubicBezTo>
                    <a:cubicBezTo>
                      <a:pt x="5832" y="504164"/>
                      <a:pt x="-28" y="518064"/>
                      <a:pt x="22" y="532579"/>
                    </a:cubicBezTo>
                    <a:cubicBezTo>
                      <a:pt x="-394" y="546997"/>
                      <a:pt x="5180" y="560935"/>
                      <a:pt x="15400" y="571051"/>
                    </a:cubicBezTo>
                    <a:cubicBezTo>
                      <a:pt x="25783" y="582258"/>
                      <a:pt x="40501" y="588363"/>
                      <a:pt x="55717" y="587777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165;p53"/>
              <p:cNvSpPr/>
              <p:nvPr/>
            </p:nvSpPr>
            <p:spPr>
              <a:xfrm>
                <a:off x="7495865" y="1256481"/>
                <a:ext cx="888638" cy="218362"/>
              </a:xfrm>
              <a:custGeom>
                <a:rect b="b" l="l" r="r" t="t"/>
                <a:pathLst>
                  <a:path extrusionOk="0" h="235431" w="958100">
                    <a:moveTo>
                      <a:pt x="904246" y="124197"/>
                    </a:moveTo>
                    <a:cubicBezTo>
                      <a:pt x="890111" y="124181"/>
                      <a:pt x="876536" y="129734"/>
                      <a:pt x="866424" y="139670"/>
                    </a:cubicBezTo>
                    <a:cubicBezTo>
                      <a:pt x="861939" y="144299"/>
                      <a:pt x="858281" y="149676"/>
                      <a:pt x="855617" y="155560"/>
                    </a:cubicBezTo>
                    <a:cubicBezTo>
                      <a:pt x="662014" y="74414"/>
                      <a:pt x="454362" y="32630"/>
                      <a:pt x="244631" y="32618"/>
                    </a:cubicBezTo>
                    <a:cubicBezTo>
                      <a:pt x="198496" y="32618"/>
                      <a:pt x="151113" y="34709"/>
                      <a:pt x="104978" y="38891"/>
                    </a:cubicBezTo>
                    <a:cubicBezTo>
                      <a:pt x="102837" y="30615"/>
                      <a:pt x="98697" y="23004"/>
                      <a:pt x="92924" y="16727"/>
                    </a:cubicBezTo>
                    <a:cubicBezTo>
                      <a:pt x="82745" y="5980"/>
                      <a:pt x="68609" y="-70"/>
                      <a:pt x="53854" y="1"/>
                    </a:cubicBezTo>
                    <a:cubicBezTo>
                      <a:pt x="39723" y="-16"/>
                      <a:pt x="26144" y="5537"/>
                      <a:pt x="16031" y="15473"/>
                    </a:cubicBezTo>
                    <a:cubicBezTo>
                      <a:pt x="-5087" y="36356"/>
                      <a:pt x="-5378" y="70513"/>
                      <a:pt x="15379" y="91760"/>
                    </a:cubicBezTo>
                    <a:cubicBezTo>
                      <a:pt x="15595" y="91981"/>
                      <a:pt x="15811" y="92199"/>
                      <a:pt x="16031" y="92416"/>
                    </a:cubicBezTo>
                    <a:cubicBezTo>
                      <a:pt x="26210" y="103163"/>
                      <a:pt x="40346" y="109214"/>
                      <a:pt x="55101" y="109143"/>
                    </a:cubicBezTo>
                    <a:cubicBezTo>
                      <a:pt x="83996" y="108692"/>
                      <a:pt x="107251" y="85111"/>
                      <a:pt x="107472" y="56036"/>
                    </a:cubicBezTo>
                    <a:cubicBezTo>
                      <a:pt x="152776" y="51854"/>
                      <a:pt x="199327" y="50181"/>
                      <a:pt x="245047" y="50181"/>
                    </a:cubicBezTo>
                    <a:cubicBezTo>
                      <a:pt x="453223" y="50114"/>
                      <a:pt x="659345" y="91618"/>
                      <a:pt x="851461" y="172287"/>
                    </a:cubicBezTo>
                    <a:cubicBezTo>
                      <a:pt x="848347" y="189077"/>
                      <a:pt x="853451" y="206351"/>
                      <a:pt x="865176" y="218704"/>
                    </a:cubicBezTo>
                    <a:cubicBezTo>
                      <a:pt x="875356" y="229451"/>
                      <a:pt x="889491" y="235502"/>
                      <a:pt x="904246" y="235431"/>
                    </a:cubicBezTo>
                    <a:cubicBezTo>
                      <a:pt x="918378" y="235447"/>
                      <a:pt x="931957" y="229894"/>
                      <a:pt x="942069" y="219958"/>
                    </a:cubicBezTo>
                    <a:cubicBezTo>
                      <a:pt x="963188" y="199075"/>
                      <a:pt x="963479" y="164919"/>
                      <a:pt x="942722" y="143672"/>
                    </a:cubicBezTo>
                    <a:cubicBezTo>
                      <a:pt x="942506" y="143450"/>
                      <a:pt x="942290" y="143232"/>
                      <a:pt x="942069" y="143015"/>
                    </a:cubicBezTo>
                    <a:cubicBezTo>
                      <a:pt x="932547" y="131804"/>
                      <a:pt x="918881" y="125004"/>
                      <a:pt x="904246" y="124197"/>
                    </a:cubicBezTo>
                    <a:close/>
                  </a:path>
                </a:pathLst>
              </a:custGeom>
              <a:solidFill>
                <a:srgbClr val="F477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53"/>
              <p:cNvSpPr/>
              <p:nvPr/>
            </p:nvSpPr>
            <p:spPr>
              <a:xfrm>
                <a:off x="8443931" y="2306122"/>
                <a:ext cx="202643" cy="608675"/>
              </a:xfrm>
              <a:custGeom>
                <a:rect b="b" l="l" r="r" t="t"/>
                <a:pathLst>
                  <a:path extrusionOk="0" h="656253" w="218483">
                    <a:moveTo>
                      <a:pt x="107923" y="54505"/>
                    </a:moveTo>
                    <a:cubicBezTo>
                      <a:pt x="108026" y="40020"/>
                      <a:pt x="102507" y="26070"/>
                      <a:pt x="92544" y="15615"/>
                    </a:cubicBezTo>
                    <a:cubicBezTo>
                      <a:pt x="71251" y="-5205"/>
                      <a:pt x="37360" y="-5205"/>
                      <a:pt x="16067" y="15615"/>
                    </a:cubicBezTo>
                    <a:cubicBezTo>
                      <a:pt x="-5168" y="36712"/>
                      <a:pt x="-5380" y="71132"/>
                      <a:pt x="15585" y="92492"/>
                    </a:cubicBezTo>
                    <a:cubicBezTo>
                      <a:pt x="15747" y="92655"/>
                      <a:pt x="15905" y="92818"/>
                      <a:pt x="16067" y="92977"/>
                    </a:cubicBezTo>
                    <a:cubicBezTo>
                      <a:pt x="26046" y="103109"/>
                      <a:pt x="39712" y="108700"/>
                      <a:pt x="53890" y="108449"/>
                    </a:cubicBezTo>
                    <a:lnTo>
                      <a:pt x="60124" y="108449"/>
                    </a:lnTo>
                    <a:cubicBezTo>
                      <a:pt x="125471" y="246065"/>
                      <a:pt x="156432" y="397648"/>
                      <a:pt x="150318" y="550038"/>
                    </a:cubicBezTo>
                    <a:cubicBezTo>
                      <a:pt x="141498" y="552154"/>
                      <a:pt x="133351" y="556469"/>
                      <a:pt x="126626" y="562583"/>
                    </a:cubicBezTo>
                    <a:cubicBezTo>
                      <a:pt x="116343" y="572757"/>
                      <a:pt x="110383" y="586548"/>
                      <a:pt x="110001" y="601055"/>
                    </a:cubicBezTo>
                    <a:cubicBezTo>
                      <a:pt x="109519" y="615607"/>
                      <a:pt x="115092" y="629703"/>
                      <a:pt x="125379" y="639944"/>
                    </a:cubicBezTo>
                    <a:cubicBezTo>
                      <a:pt x="135583" y="650353"/>
                      <a:pt x="149503" y="656224"/>
                      <a:pt x="164034" y="656253"/>
                    </a:cubicBezTo>
                    <a:cubicBezTo>
                      <a:pt x="193623" y="656262"/>
                      <a:pt x="217805" y="632493"/>
                      <a:pt x="218482" y="602727"/>
                    </a:cubicBezTo>
                    <a:cubicBezTo>
                      <a:pt x="218586" y="588242"/>
                      <a:pt x="213066" y="574292"/>
                      <a:pt x="203104" y="563837"/>
                    </a:cubicBezTo>
                    <a:cubicBezTo>
                      <a:pt x="193136" y="553885"/>
                      <a:pt x="179736" y="548194"/>
                      <a:pt x="165696" y="547947"/>
                    </a:cubicBezTo>
                    <a:cubicBezTo>
                      <a:pt x="171469" y="395139"/>
                      <a:pt x="140380" y="243197"/>
                      <a:pt x="75087" y="105104"/>
                    </a:cubicBezTo>
                    <a:cubicBezTo>
                      <a:pt x="81617" y="102992"/>
                      <a:pt x="87586" y="99421"/>
                      <a:pt x="92544" y="94650"/>
                    </a:cubicBezTo>
                    <a:cubicBezTo>
                      <a:pt x="102777" y="83861"/>
                      <a:pt x="108309" y="69413"/>
                      <a:pt x="107923" y="54505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167;p53"/>
              <p:cNvSpPr/>
              <p:nvPr/>
            </p:nvSpPr>
            <p:spPr>
              <a:xfrm>
                <a:off x="6978599" y="3216331"/>
                <a:ext cx="1081196" cy="438593"/>
              </a:xfrm>
              <a:custGeom>
                <a:rect b="b" l="l" r="r" t="t"/>
                <a:pathLst>
                  <a:path extrusionOk="0" h="472877" w="1165710">
                    <a:moveTo>
                      <a:pt x="1076941" y="454062"/>
                    </a:moveTo>
                    <a:cubicBezTo>
                      <a:pt x="1087120" y="464809"/>
                      <a:pt x="1101255" y="470860"/>
                      <a:pt x="1116011" y="470789"/>
                    </a:cubicBezTo>
                    <a:cubicBezTo>
                      <a:pt x="1145965" y="468150"/>
                      <a:pt x="1168123" y="441576"/>
                      <a:pt x="1165500" y="411438"/>
                    </a:cubicBezTo>
                    <a:cubicBezTo>
                      <a:pt x="1163193" y="384960"/>
                      <a:pt x="1142329" y="363967"/>
                      <a:pt x="1116011" y="361647"/>
                    </a:cubicBezTo>
                    <a:cubicBezTo>
                      <a:pt x="1101866" y="361584"/>
                      <a:pt x="1088275" y="367146"/>
                      <a:pt x="1078188" y="377119"/>
                    </a:cubicBezTo>
                    <a:cubicBezTo>
                      <a:pt x="1067061" y="388016"/>
                      <a:pt x="1061412" y="403380"/>
                      <a:pt x="1062809" y="418936"/>
                    </a:cubicBezTo>
                    <a:cubicBezTo>
                      <a:pt x="978963" y="443600"/>
                      <a:pt x="892053" y="456132"/>
                      <a:pt x="804699" y="456153"/>
                    </a:cubicBezTo>
                    <a:cubicBezTo>
                      <a:pt x="730753" y="456015"/>
                      <a:pt x="657081" y="447033"/>
                      <a:pt x="585243" y="429390"/>
                    </a:cubicBezTo>
                    <a:cubicBezTo>
                      <a:pt x="384569" y="381154"/>
                      <a:pt x="206012" y="266053"/>
                      <a:pt x="78582" y="102799"/>
                    </a:cubicBezTo>
                    <a:cubicBezTo>
                      <a:pt x="83881" y="100340"/>
                      <a:pt x="88782" y="97099"/>
                      <a:pt x="93129" y="93181"/>
                    </a:cubicBezTo>
                    <a:cubicBezTo>
                      <a:pt x="114364" y="72084"/>
                      <a:pt x="114576" y="37664"/>
                      <a:pt x="93612" y="16304"/>
                    </a:cubicBezTo>
                    <a:cubicBezTo>
                      <a:pt x="93449" y="16141"/>
                      <a:pt x="93291" y="15978"/>
                      <a:pt x="93129" y="15819"/>
                    </a:cubicBezTo>
                    <a:cubicBezTo>
                      <a:pt x="71786" y="-5273"/>
                      <a:pt x="37580" y="-5273"/>
                      <a:pt x="16237" y="15819"/>
                    </a:cubicBezTo>
                    <a:lnTo>
                      <a:pt x="16237" y="15819"/>
                    </a:lnTo>
                    <a:lnTo>
                      <a:pt x="7093" y="21674"/>
                    </a:lnTo>
                    <a:lnTo>
                      <a:pt x="7093" y="28364"/>
                    </a:lnTo>
                    <a:lnTo>
                      <a:pt x="7093" y="28364"/>
                    </a:lnTo>
                    <a:cubicBezTo>
                      <a:pt x="-7371" y="53296"/>
                      <a:pt x="991" y="85307"/>
                      <a:pt x="25771" y="99859"/>
                    </a:cubicBezTo>
                    <a:cubicBezTo>
                      <a:pt x="33968" y="104672"/>
                      <a:pt x="43319" y="107135"/>
                      <a:pt x="52813" y="106980"/>
                    </a:cubicBezTo>
                    <a:lnTo>
                      <a:pt x="61125" y="106980"/>
                    </a:lnTo>
                    <a:cubicBezTo>
                      <a:pt x="190638" y="276227"/>
                      <a:pt x="373838" y="395761"/>
                      <a:pt x="580255" y="445699"/>
                    </a:cubicBezTo>
                    <a:cubicBezTo>
                      <a:pt x="739747" y="485074"/>
                      <a:pt x="906725" y="481611"/>
                      <a:pt x="1064472" y="435663"/>
                    </a:cubicBezTo>
                    <a:cubicBezTo>
                      <a:pt x="1067219" y="442650"/>
                      <a:pt x="1071479" y="448936"/>
                      <a:pt x="1076941" y="45406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168;p53"/>
              <p:cNvSpPr/>
              <p:nvPr/>
            </p:nvSpPr>
            <p:spPr>
              <a:xfrm>
                <a:off x="6825983" y="2616839"/>
                <a:ext cx="171624" cy="556812"/>
              </a:xfrm>
              <a:custGeom>
                <a:rect b="b" l="l" r="r" t="t"/>
                <a:pathLst>
                  <a:path extrusionOk="0" h="600336" w="185039">
                    <a:moveTo>
                      <a:pt x="92093" y="583766"/>
                    </a:moveTo>
                    <a:cubicBezTo>
                      <a:pt x="112866" y="605361"/>
                      <a:pt x="147107" y="605921"/>
                      <a:pt x="168570" y="585021"/>
                    </a:cubicBezTo>
                    <a:cubicBezTo>
                      <a:pt x="190034" y="564121"/>
                      <a:pt x="190590" y="529672"/>
                      <a:pt x="169817" y="508077"/>
                    </a:cubicBezTo>
                    <a:cubicBezTo>
                      <a:pt x="159979" y="497636"/>
                      <a:pt x="146296" y="491735"/>
                      <a:pt x="131994" y="491769"/>
                    </a:cubicBezTo>
                    <a:cubicBezTo>
                      <a:pt x="121848" y="491836"/>
                      <a:pt x="111923" y="494729"/>
                      <a:pt x="103315" y="500132"/>
                    </a:cubicBezTo>
                    <a:cubicBezTo>
                      <a:pt x="56681" y="375722"/>
                      <a:pt x="37536" y="242585"/>
                      <a:pt x="47204" y="109979"/>
                    </a:cubicBezTo>
                    <a:lnTo>
                      <a:pt x="56348" y="109979"/>
                    </a:lnTo>
                    <a:cubicBezTo>
                      <a:pt x="69857" y="110142"/>
                      <a:pt x="82874" y="104873"/>
                      <a:pt x="92509" y="95343"/>
                    </a:cubicBezTo>
                    <a:cubicBezTo>
                      <a:pt x="113627" y="74459"/>
                      <a:pt x="113918" y="40303"/>
                      <a:pt x="93161" y="19056"/>
                    </a:cubicBezTo>
                    <a:cubicBezTo>
                      <a:pt x="92945" y="18834"/>
                      <a:pt x="92729" y="18617"/>
                      <a:pt x="92509" y="18399"/>
                    </a:cubicBezTo>
                    <a:cubicBezTo>
                      <a:pt x="83639" y="9016"/>
                      <a:pt x="71664" y="3216"/>
                      <a:pt x="58842" y="2091"/>
                    </a:cubicBezTo>
                    <a:lnTo>
                      <a:pt x="48036" y="0"/>
                    </a:lnTo>
                    <a:lnTo>
                      <a:pt x="43464" y="2509"/>
                    </a:lnTo>
                    <a:lnTo>
                      <a:pt x="43464" y="2509"/>
                    </a:lnTo>
                    <a:cubicBezTo>
                      <a:pt x="33164" y="4006"/>
                      <a:pt x="23579" y="8681"/>
                      <a:pt x="16032" y="15891"/>
                    </a:cubicBezTo>
                    <a:cubicBezTo>
                      <a:pt x="-5087" y="36774"/>
                      <a:pt x="-5378" y="70930"/>
                      <a:pt x="15379" y="92177"/>
                    </a:cubicBezTo>
                    <a:cubicBezTo>
                      <a:pt x="15595" y="92399"/>
                      <a:pt x="15811" y="92616"/>
                      <a:pt x="16032" y="92834"/>
                    </a:cubicBezTo>
                    <a:cubicBezTo>
                      <a:pt x="20737" y="97526"/>
                      <a:pt x="26223" y="101344"/>
                      <a:pt x="32241" y="104124"/>
                    </a:cubicBezTo>
                    <a:cubicBezTo>
                      <a:pt x="21751" y="241347"/>
                      <a:pt x="41768" y="379193"/>
                      <a:pt x="90846" y="507659"/>
                    </a:cubicBezTo>
                    <a:cubicBezTo>
                      <a:pt x="70596" y="529137"/>
                      <a:pt x="71149" y="562971"/>
                      <a:pt x="92093" y="58376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p53"/>
              <p:cNvSpPr/>
              <p:nvPr/>
            </p:nvSpPr>
            <p:spPr>
              <a:xfrm>
                <a:off x="7755174" y="2121845"/>
                <a:ext cx="484822" cy="306793"/>
              </a:xfrm>
              <a:custGeom>
                <a:rect b="b" l="l" r="r" t="t"/>
                <a:pathLst>
                  <a:path extrusionOk="0" h="330774" w="522719">
                    <a:moveTo>
                      <a:pt x="470322" y="221213"/>
                    </a:moveTo>
                    <a:cubicBezTo>
                      <a:pt x="457720" y="221221"/>
                      <a:pt x="445517" y="225658"/>
                      <a:pt x="435824" y="233758"/>
                    </a:cubicBezTo>
                    <a:cubicBezTo>
                      <a:pt x="350016" y="147832"/>
                      <a:pt x="242520" y="87106"/>
                      <a:pt x="124928" y="58126"/>
                    </a:cubicBezTo>
                    <a:lnTo>
                      <a:pt x="111628" y="55617"/>
                    </a:lnTo>
                    <a:lnTo>
                      <a:pt x="107471" y="55617"/>
                    </a:lnTo>
                    <a:cubicBezTo>
                      <a:pt x="108162" y="25601"/>
                      <a:pt x="84537" y="707"/>
                      <a:pt x="54702" y="13"/>
                    </a:cubicBezTo>
                    <a:cubicBezTo>
                      <a:pt x="54420" y="9"/>
                      <a:pt x="54137" y="5"/>
                      <a:pt x="53855" y="1"/>
                    </a:cubicBezTo>
                    <a:cubicBezTo>
                      <a:pt x="39710" y="-62"/>
                      <a:pt x="26119" y="5499"/>
                      <a:pt x="16032" y="15473"/>
                    </a:cubicBezTo>
                    <a:cubicBezTo>
                      <a:pt x="-5087" y="36356"/>
                      <a:pt x="-5378" y="70512"/>
                      <a:pt x="15379" y="91760"/>
                    </a:cubicBezTo>
                    <a:cubicBezTo>
                      <a:pt x="15595" y="91981"/>
                      <a:pt x="15811" y="92199"/>
                      <a:pt x="16032" y="92416"/>
                    </a:cubicBezTo>
                    <a:cubicBezTo>
                      <a:pt x="26211" y="103163"/>
                      <a:pt x="40346" y="109214"/>
                      <a:pt x="55101" y="109143"/>
                    </a:cubicBezTo>
                    <a:cubicBezTo>
                      <a:pt x="69233" y="109160"/>
                      <a:pt x="82812" y="103607"/>
                      <a:pt x="92924" y="93671"/>
                    </a:cubicBezTo>
                    <a:cubicBezTo>
                      <a:pt x="99121" y="87252"/>
                      <a:pt x="103556" y="79327"/>
                      <a:pt x="105809" y="70671"/>
                    </a:cubicBezTo>
                    <a:lnTo>
                      <a:pt x="107056" y="70671"/>
                    </a:lnTo>
                    <a:lnTo>
                      <a:pt x="119525" y="73599"/>
                    </a:lnTo>
                    <a:cubicBezTo>
                      <a:pt x="234914" y="101925"/>
                      <a:pt x="340324" y="161682"/>
                      <a:pt x="424186" y="246303"/>
                    </a:cubicBezTo>
                    <a:cubicBezTo>
                      <a:pt x="409510" y="267241"/>
                      <a:pt x="411784" y="295731"/>
                      <a:pt x="429590" y="314047"/>
                    </a:cubicBezTo>
                    <a:cubicBezTo>
                      <a:pt x="439769" y="324794"/>
                      <a:pt x="453905" y="330845"/>
                      <a:pt x="468659" y="330774"/>
                    </a:cubicBezTo>
                    <a:cubicBezTo>
                      <a:pt x="482791" y="330790"/>
                      <a:pt x="496370" y="325237"/>
                      <a:pt x="506483" y="315301"/>
                    </a:cubicBezTo>
                    <a:cubicBezTo>
                      <a:pt x="516886" y="305244"/>
                      <a:pt x="522742" y="291344"/>
                      <a:pt x="522692" y="276830"/>
                    </a:cubicBezTo>
                    <a:cubicBezTo>
                      <a:pt x="523158" y="262403"/>
                      <a:pt x="517580" y="248444"/>
                      <a:pt x="507314" y="238358"/>
                    </a:cubicBezTo>
                    <a:cubicBezTo>
                      <a:pt x="497787" y="227858"/>
                      <a:pt x="484446" y="221673"/>
                      <a:pt x="470322" y="221213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53"/>
              <p:cNvSpPr/>
              <p:nvPr/>
            </p:nvSpPr>
            <p:spPr>
              <a:xfrm>
                <a:off x="7072693" y="2658379"/>
                <a:ext cx="143108" cy="394835"/>
              </a:xfrm>
              <a:custGeom>
                <a:rect b="b" l="l" r="r" t="t"/>
                <a:pathLst>
                  <a:path extrusionOk="0" h="425698" w="154294">
                    <a:moveTo>
                      <a:pt x="92" y="53526"/>
                    </a:moveTo>
                    <a:cubicBezTo>
                      <a:pt x="-1375" y="77859"/>
                      <a:pt x="14756" y="99734"/>
                      <a:pt x="38331" y="105379"/>
                    </a:cubicBezTo>
                    <a:cubicBezTo>
                      <a:pt x="35505" y="180470"/>
                      <a:pt x="45775" y="255482"/>
                      <a:pt x="68672" y="327010"/>
                    </a:cubicBezTo>
                    <a:cubicBezTo>
                      <a:pt x="65863" y="328377"/>
                      <a:pt x="63211" y="330062"/>
                      <a:pt x="60775" y="332028"/>
                    </a:cubicBezTo>
                    <a:cubicBezTo>
                      <a:pt x="40031" y="353593"/>
                      <a:pt x="40031" y="387824"/>
                      <a:pt x="60775" y="409389"/>
                    </a:cubicBezTo>
                    <a:cubicBezTo>
                      <a:pt x="71133" y="419823"/>
                      <a:pt x="85190" y="425690"/>
                      <a:pt x="99845" y="425698"/>
                    </a:cubicBezTo>
                    <a:cubicBezTo>
                      <a:pt x="113989" y="425761"/>
                      <a:pt x="127581" y="420199"/>
                      <a:pt x="137668" y="410226"/>
                    </a:cubicBezTo>
                    <a:cubicBezTo>
                      <a:pt x="147926" y="400206"/>
                      <a:pt x="153890" y="386553"/>
                      <a:pt x="154294" y="372172"/>
                    </a:cubicBezTo>
                    <a:cubicBezTo>
                      <a:pt x="154397" y="357687"/>
                      <a:pt x="148878" y="343737"/>
                      <a:pt x="138915" y="333282"/>
                    </a:cubicBezTo>
                    <a:cubicBezTo>
                      <a:pt x="128711" y="322874"/>
                      <a:pt x="114791" y="317003"/>
                      <a:pt x="100261" y="316974"/>
                    </a:cubicBezTo>
                    <a:cubicBezTo>
                      <a:pt x="94450" y="316890"/>
                      <a:pt x="88673" y="317881"/>
                      <a:pt x="83220" y="319901"/>
                    </a:cubicBezTo>
                    <a:cubicBezTo>
                      <a:pt x="61432" y="251559"/>
                      <a:pt x="51037" y="180060"/>
                      <a:pt x="52463" y="108306"/>
                    </a:cubicBezTo>
                    <a:lnTo>
                      <a:pt x="52463" y="108306"/>
                    </a:lnTo>
                    <a:cubicBezTo>
                      <a:pt x="67833" y="109586"/>
                      <a:pt x="82995" y="104095"/>
                      <a:pt x="94026" y="93252"/>
                    </a:cubicBezTo>
                    <a:cubicBezTo>
                      <a:pt x="104359" y="83283"/>
                      <a:pt x="110340" y="69596"/>
                      <a:pt x="110652" y="55199"/>
                    </a:cubicBezTo>
                    <a:cubicBezTo>
                      <a:pt x="110756" y="40713"/>
                      <a:pt x="105236" y="26763"/>
                      <a:pt x="95273" y="16309"/>
                    </a:cubicBezTo>
                    <a:cubicBezTo>
                      <a:pt x="84940" y="5838"/>
                      <a:pt x="70871" y="-37"/>
                      <a:pt x="56203" y="0"/>
                    </a:cubicBezTo>
                    <a:cubicBezTo>
                      <a:pt x="42159" y="42"/>
                      <a:pt x="28651" y="5420"/>
                      <a:pt x="18380" y="15054"/>
                    </a:cubicBezTo>
                    <a:cubicBezTo>
                      <a:pt x="7291" y="24806"/>
                      <a:pt x="679" y="38719"/>
                      <a:pt x="92" y="5352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171;p53"/>
              <p:cNvSpPr/>
              <p:nvPr/>
            </p:nvSpPr>
            <p:spPr>
              <a:xfrm>
                <a:off x="7175554" y="3073785"/>
                <a:ext cx="772668" cy="351008"/>
              </a:xfrm>
              <a:custGeom>
                <a:rect b="b" l="l" r="r" t="t"/>
                <a:pathLst>
                  <a:path extrusionOk="0" h="378445" w="833065">
                    <a:moveTo>
                      <a:pt x="107923" y="55199"/>
                    </a:moveTo>
                    <a:cubicBezTo>
                      <a:pt x="108405" y="40647"/>
                      <a:pt x="102831" y="26550"/>
                      <a:pt x="92544" y="16309"/>
                    </a:cubicBezTo>
                    <a:cubicBezTo>
                      <a:pt x="82394" y="5821"/>
                      <a:pt x="68441" y="-66"/>
                      <a:pt x="53890" y="1"/>
                    </a:cubicBezTo>
                    <a:cubicBezTo>
                      <a:pt x="39829" y="-41"/>
                      <a:pt x="26292" y="5345"/>
                      <a:pt x="16067" y="15055"/>
                    </a:cubicBezTo>
                    <a:cubicBezTo>
                      <a:pt x="-5168" y="36151"/>
                      <a:pt x="-5380" y="70571"/>
                      <a:pt x="15585" y="91931"/>
                    </a:cubicBezTo>
                    <a:cubicBezTo>
                      <a:pt x="15747" y="92094"/>
                      <a:pt x="15905" y="92257"/>
                      <a:pt x="16067" y="92416"/>
                    </a:cubicBezTo>
                    <a:cubicBezTo>
                      <a:pt x="26059" y="102582"/>
                      <a:pt x="39679" y="108307"/>
                      <a:pt x="53890" y="108307"/>
                    </a:cubicBezTo>
                    <a:cubicBezTo>
                      <a:pt x="62269" y="108261"/>
                      <a:pt x="70520" y="106258"/>
                      <a:pt x="77997" y="102452"/>
                    </a:cubicBezTo>
                    <a:cubicBezTo>
                      <a:pt x="168971" y="215563"/>
                      <a:pt x="294448" y="295363"/>
                      <a:pt x="435028" y="329519"/>
                    </a:cubicBezTo>
                    <a:cubicBezTo>
                      <a:pt x="486592" y="342190"/>
                      <a:pt x="539474" y="348646"/>
                      <a:pt x="592555" y="348755"/>
                    </a:cubicBezTo>
                    <a:cubicBezTo>
                      <a:pt x="637655" y="348747"/>
                      <a:pt x="682636" y="344122"/>
                      <a:pt x="726805" y="334955"/>
                    </a:cubicBezTo>
                    <a:cubicBezTo>
                      <a:pt x="728543" y="345200"/>
                      <a:pt x="733327" y="354680"/>
                      <a:pt x="740521" y="362136"/>
                    </a:cubicBezTo>
                    <a:cubicBezTo>
                      <a:pt x="750671" y="372624"/>
                      <a:pt x="764624" y="378512"/>
                      <a:pt x="779175" y="378445"/>
                    </a:cubicBezTo>
                    <a:cubicBezTo>
                      <a:pt x="793236" y="378487"/>
                      <a:pt x="806774" y="373101"/>
                      <a:pt x="816998" y="363391"/>
                    </a:cubicBezTo>
                    <a:cubicBezTo>
                      <a:pt x="838233" y="342294"/>
                      <a:pt x="838445" y="307874"/>
                      <a:pt x="817481" y="286514"/>
                    </a:cubicBezTo>
                    <a:cubicBezTo>
                      <a:pt x="817318" y="286351"/>
                      <a:pt x="817160" y="286188"/>
                      <a:pt x="816998" y="286029"/>
                    </a:cubicBezTo>
                    <a:cubicBezTo>
                      <a:pt x="795655" y="264937"/>
                      <a:pt x="761448" y="264937"/>
                      <a:pt x="740106" y="286029"/>
                    </a:cubicBezTo>
                    <a:cubicBezTo>
                      <a:pt x="730928" y="295233"/>
                      <a:pt x="725201" y="307348"/>
                      <a:pt x="723896" y="320319"/>
                    </a:cubicBezTo>
                    <a:cubicBezTo>
                      <a:pt x="680291" y="329502"/>
                      <a:pt x="635860" y="334127"/>
                      <a:pt x="591308" y="334119"/>
                    </a:cubicBezTo>
                    <a:cubicBezTo>
                      <a:pt x="539478" y="333759"/>
                      <a:pt x="487864" y="327303"/>
                      <a:pt x="437522" y="314883"/>
                    </a:cubicBezTo>
                    <a:cubicBezTo>
                      <a:pt x="301102" y="281337"/>
                      <a:pt x="179262" y="203972"/>
                      <a:pt x="90466" y="94507"/>
                    </a:cubicBezTo>
                    <a:lnTo>
                      <a:pt x="90466" y="94507"/>
                    </a:lnTo>
                    <a:cubicBezTo>
                      <a:pt x="101763" y="84638"/>
                      <a:pt x="108151" y="70253"/>
                      <a:pt x="107923" y="55199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172;p53"/>
              <p:cNvSpPr/>
              <p:nvPr/>
            </p:nvSpPr>
            <p:spPr>
              <a:xfrm>
                <a:off x="8235205" y="2445796"/>
                <a:ext cx="163419" cy="431127"/>
              </a:xfrm>
              <a:custGeom>
                <a:rect b="b" l="l" r="r" t="t"/>
                <a:pathLst>
                  <a:path extrusionOk="0" h="464827" w="176193">
                    <a:moveTo>
                      <a:pt x="107887" y="54601"/>
                    </a:moveTo>
                    <a:cubicBezTo>
                      <a:pt x="107883" y="40262"/>
                      <a:pt x="102372" y="26479"/>
                      <a:pt x="92508" y="16129"/>
                    </a:cubicBezTo>
                    <a:cubicBezTo>
                      <a:pt x="71752" y="-5118"/>
                      <a:pt x="37803" y="-5411"/>
                      <a:pt x="16684" y="15473"/>
                    </a:cubicBezTo>
                    <a:cubicBezTo>
                      <a:pt x="16464" y="15690"/>
                      <a:pt x="16248" y="15908"/>
                      <a:pt x="16032" y="16129"/>
                    </a:cubicBezTo>
                    <a:cubicBezTo>
                      <a:pt x="-5087" y="37013"/>
                      <a:pt x="-5378" y="71169"/>
                      <a:pt x="15379" y="92416"/>
                    </a:cubicBezTo>
                    <a:cubicBezTo>
                      <a:pt x="15595" y="92638"/>
                      <a:pt x="15811" y="92855"/>
                      <a:pt x="16032" y="93073"/>
                    </a:cubicBezTo>
                    <a:cubicBezTo>
                      <a:pt x="25063" y="102711"/>
                      <a:pt x="37391" y="108537"/>
                      <a:pt x="50529" y="109381"/>
                    </a:cubicBezTo>
                    <a:cubicBezTo>
                      <a:pt x="83519" y="188863"/>
                      <a:pt x="100472" y="274149"/>
                      <a:pt x="100406" y="360284"/>
                    </a:cubicBezTo>
                    <a:cubicBezTo>
                      <a:pt x="94196" y="362751"/>
                      <a:pt x="88543" y="366448"/>
                      <a:pt x="83780" y="371156"/>
                    </a:cubicBezTo>
                    <a:cubicBezTo>
                      <a:pt x="62662" y="392040"/>
                      <a:pt x="62371" y="426196"/>
                      <a:pt x="83128" y="447443"/>
                    </a:cubicBezTo>
                    <a:cubicBezTo>
                      <a:pt x="83344" y="447665"/>
                      <a:pt x="83560" y="447882"/>
                      <a:pt x="83780" y="448100"/>
                    </a:cubicBezTo>
                    <a:cubicBezTo>
                      <a:pt x="93959" y="458847"/>
                      <a:pt x="108095" y="464898"/>
                      <a:pt x="122850" y="464826"/>
                    </a:cubicBezTo>
                    <a:cubicBezTo>
                      <a:pt x="136982" y="464843"/>
                      <a:pt x="150561" y="459290"/>
                      <a:pt x="160673" y="449354"/>
                    </a:cubicBezTo>
                    <a:cubicBezTo>
                      <a:pt x="181367" y="427931"/>
                      <a:pt x="181367" y="393834"/>
                      <a:pt x="160673" y="372411"/>
                    </a:cubicBezTo>
                    <a:cubicBezTo>
                      <a:pt x="150789" y="362082"/>
                      <a:pt x="137098" y="356328"/>
                      <a:pt x="122850" y="356520"/>
                    </a:cubicBezTo>
                    <a:lnTo>
                      <a:pt x="115369" y="356520"/>
                    </a:lnTo>
                    <a:cubicBezTo>
                      <a:pt x="115489" y="270465"/>
                      <a:pt x="98826" y="185221"/>
                      <a:pt x="66324" y="105618"/>
                    </a:cubicBezTo>
                    <a:cubicBezTo>
                      <a:pt x="76141" y="103761"/>
                      <a:pt x="85227" y="99119"/>
                      <a:pt x="92508" y="92236"/>
                    </a:cubicBezTo>
                    <a:cubicBezTo>
                      <a:pt x="102210" y="82121"/>
                      <a:pt x="107713" y="68660"/>
                      <a:pt x="107887" y="54601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3;p53"/>
              <p:cNvSpPr/>
              <p:nvPr/>
            </p:nvSpPr>
            <p:spPr>
              <a:xfrm>
                <a:off x="7798778" y="1867167"/>
                <a:ext cx="650587" cy="403302"/>
              </a:xfrm>
              <a:custGeom>
                <a:rect b="b" l="l" r="r" t="t"/>
                <a:pathLst>
                  <a:path extrusionOk="0" h="434827" w="701441">
                    <a:moveTo>
                      <a:pt x="648630" y="326592"/>
                    </a:moveTo>
                    <a:cubicBezTo>
                      <a:pt x="634586" y="326634"/>
                      <a:pt x="621078" y="332012"/>
                      <a:pt x="610807" y="341646"/>
                    </a:cubicBezTo>
                    <a:lnTo>
                      <a:pt x="610807" y="341646"/>
                    </a:lnTo>
                    <a:cubicBezTo>
                      <a:pt x="609386" y="339618"/>
                      <a:pt x="607860" y="337661"/>
                      <a:pt x="606235" y="335792"/>
                    </a:cubicBezTo>
                    <a:cubicBezTo>
                      <a:pt x="602495" y="331192"/>
                      <a:pt x="598338" y="326592"/>
                      <a:pt x="594182" y="322410"/>
                    </a:cubicBezTo>
                    <a:cubicBezTo>
                      <a:pt x="470638" y="196482"/>
                      <a:pt x="314355" y="108081"/>
                      <a:pt x="143216" y="67326"/>
                    </a:cubicBezTo>
                    <a:cubicBezTo>
                      <a:pt x="133241" y="64817"/>
                      <a:pt x="123266" y="63144"/>
                      <a:pt x="112875" y="61054"/>
                    </a:cubicBezTo>
                    <a:lnTo>
                      <a:pt x="106640" y="61054"/>
                    </a:lnTo>
                    <a:cubicBezTo>
                      <a:pt x="109263" y="44929"/>
                      <a:pt x="104184" y="28503"/>
                      <a:pt x="92924" y="16728"/>
                    </a:cubicBezTo>
                    <a:cubicBezTo>
                      <a:pt x="82745" y="5981"/>
                      <a:pt x="68610" y="-70"/>
                      <a:pt x="53854" y="1"/>
                    </a:cubicBezTo>
                    <a:cubicBezTo>
                      <a:pt x="39719" y="-16"/>
                      <a:pt x="26144" y="5537"/>
                      <a:pt x="16031" y="15473"/>
                    </a:cubicBezTo>
                    <a:cubicBezTo>
                      <a:pt x="-5087" y="36356"/>
                      <a:pt x="-5378" y="70513"/>
                      <a:pt x="15379" y="91760"/>
                    </a:cubicBezTo>
                    <a:cubicBezTo>
                      <a:pt x="15595" y="91981"/>
                      <a:pt x="15811" y="92199"/>
                      <a:pt x="16031" y="92416"/>
                    </a:cubicBezTo>
                    <a:cubicBezTo>
                      <a:pt x="26210" y="103163"/>
                      <a:pt x="40346" y="109214"/>
                      <a:pt x="55101" y="109143"/>
                    </a:cubicBezTo>
                    <a:cubicBezTo>
                      <a:pt x="69233" y="109160"/>
                      <a:pt x="82812" y="103607"/>
                      <a:pt x="92924" y="93671"/>
                    </a:cubicBezTo>
                    <a:cubicBezTo>
                      <a:pt x="97916" y="88644"/>
                      <a:pt x="101869" y="82677"/>
                      <a:pt x="104562" y="76108"/>
                    </a:cubicBezTo>
                    <a:lnTo>
                      <a:pt x="111212" y="76108"/>
                    </a:lnTo>
                    <a:cubicBezTo>
                      <a:pt x="121188" y="76108"/>
                      <a:pt x="131163" y="79871"/>
                      <a:pt x="140722" y="82380"/>
                    </a:cubicBezTo>
                    <a:cubicBezTo>
                      <a:pt x="317513" y="125678"/>
                      <a:pt x="477521" y="220870"/>
                      <a:pt x="600416" y="355864"/>
                    </a:cubicBezTo>
                    <a:cubicBezTo>
                      <a:pt x="588974" y="376371"/>
                      <a:pt x="592179" y="401992"/>
                      <a:pt x="608313" y="419008"/>
                    </a:cubicBezTo>
                    <a:cubicBezTo>
                      <a:pt x="629656" y="440100"/>
                      <a:pt x="663863" y="440100"/>
                      <a:pt x="685206" y="419008"/>
                    </a:cubicBezTo>
                    <a:cubicBezTo>
                      <a:pt x="695543" y="409080"/>
                      <a:pt x="701399" y="395331"/>
                      <a:pt x="701416" y="380954"/>
                    </a:cubicBezTo>
                    <a:cubicBezTo>
                      <a:pt x="701861" y="366490"/>
                      <a:pt x="696461" y="352460"/>
                      <a:pt x="686453" y="342064"/>
                    </a:cubicBezTo>
                    <a:cubicBezTo>
                      <a:pt x="676295" y="332204"/>
                      <a:pt x="662745" y="326663"/>
                      <a:pt x="648630" y="3265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174;p53"/>
              <p:cNvSpPr/>
              <p:nvPr/>
            </p:nvSpPr>
            <p:spPr>
              <a:xfrm>
                <a:off x="8552685" y="1945756"/>
                <a:ext cx="377185" cy="634295"/>
              </a:xfrm>
              <a:custGeom>
                <a:rect b="b" l="l" r="r" t="t"/>
                <a:pathLst>
                  <a:path extrusionOk="0" h="683876" w="406668">
                    <a:moveTo>
                      <a:pt x="14889" y="91818"/>
                    </a:moveTo>
                    <a:cubicBezTo>
                      <a:pt x="24727" y="102260"/>
                      <a:pt x="38410" y="108160"/>
                      <a:pt x="52712" y="108127"/>
                    </a:cubicBezTo>
                    <a:cubicBezTo>
                      <a:pt x="60147" y="108052"/>
                      <a:pt x="67496" y="106488"/>
                      <a:pt x="74325" y="103527"/>
                    </a:cubicBezTo>
                    <a:cubicBezTo>
                      <a:pt x="190084" y="244848"/>
                      <a:pt x="273265" y="410230"/>
                      <a:pt x="317888" y="587769"/>
                    </a:cubicBezTo>
                    <a:lnTo>
                      <a:pt x="313316" y="590696"/>
                    </a:lnTo>
                    <a:cubicBezTo>
                      <a:pt x="292081" y="611793"/>
                      <a:pt x="291869" y="646212"/>
                      <a:pt x="312834" y="667572"/>
                    </a:cubicBezTo>
                    <a:cubicBezTo>
                      <a:pt x="312996" y="667736"/>
                      <a:pt x="313153" y="667899"/>
                      <a:pt x="313316" y="668057"/>
                    </a:cubicBezTo>
                    <a:cubicBezTo>
                      <a:pt x="334659" y="689150"/>
                      <a:pt x="368865" y="689150"/>
                      <a:pt x="390208" y="668057"/>
                    </a:cubicBezTo>
                    <a:cubicBezTo>
                      <a:pt x="411555" y="647412"/>
                      <a:pt x="412229" y="613260"/>
                      <a:pt x="391705" y="591783"/>
                    </a:cubicBezTo>
                    <a:cubicBezTo>
                      <a:pt x="381638" y="581245"/>
                      <a:pt x="367747" y="575270"/>
                      <a:pt x="353217" y="575223"/>
                    </a:cubicBezTo>
                    <a:cubicBezTo>
                      <a:pt x="346255" y="575215"/>
                      <a:pt x="339355" y="576491"/>
                      <a:pt x="332850" y="578987"/>
                    </a:cubicBezTo>
                    <a:cubicBezTo>
                      <a:pt x="287168" y="401900"/>
                      <a:pt x="203459" y="237036"/>
                      <a:pt x="87625" y="96000"/>
                    </a:cubicBezTo>
                    <a:lnTo>
                      <a:pt x="91366" y="93073"/>
                    </a:lnTo>
                    <a:cubicBezTo>
                      <a:pt x="112484" y="72189"/>
                      <a:pt x="112775" y="38033"/>
                      <a:pt x="92018" y="16786"/>
                    </a:cubicBezTo>
                    <a:cubicBezTo>
                      <a:pt x="91802" y="16564"/>
                      <a:pt x="91586" y="16347"/>
                      <a:pt x="91366" y="16129"/>
                    </a:cubicBezTo>
                    <a:cubicBezTo>
                      <a:pt x="70609" y="-5118"/>
                      <a:pt x="36660" y="-5411"/>
                      <a:pt x="15541" y="15473"/>
                    </a:cubicBezTo>
                    <a:cubicBezTo>
                      <a:pt x="15321" y="15690"/>
                      <a:pt x="15105" y="15908"/>
                      <a:pt x="14889" y="16129"/>
                    </a:cubicBezTo>
                    <a:lnTo>
                      <a:pt x="17798" y="19056"/>
                    </a:lnTo>
                    <a:lnTo>
                      <a:pt x="17798" y="19056"/>
                    </a:lnTo>
                    <a:lnTo>
                      <a:pt x="17798" y="19056"/>
                    </a:lnTo>
                    <a:lnTo>
                      <a:pt x="11148" y="11948"/>
                    </a:lnTo>
                    <a:lnTo>
                      <a:pt x="3251" y="19893"/>
                    </a:lnTo>
                    <a:lnTo>
                      <a:pt x="3251" y="24493"/>
                    </a:lnTo>
                    <a:lnTo>
                      <a:pt x="6160" y="27838"/>
                    </a:lnTo>
                    <a:lnTo>
                      <a:pt x="9070" y="24911"/>
                    </a:lnTo>
                    <a:lnTo>
                      <a:pt x="9070" y="24493"/>
                    </a:lnTo>
                    <a:cubicBezTo>
                      <a:pt x="-4933" y="45527"/>
                      <a:pt x="-2514" y="73532"/>
                      <a:pt x="14889" y="91818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175;p53"/>
              <p:cNvSpPr/>
              <p:nvPr/>
            </p:nvSpPr>
            <p:spPr>
              <a:xfrm>
                <a:off x="7528435" y="2572400"/>
                <a:ext cx="403500" cy="403500"/>
              </a:xfrm>
              <a:prstGeom prst="ellipse">
                <a:avLst/>
              </a:prstGeom>
              <a:noFill/>
              <a:ln cap="flat" cmpd="sng" w="19050">
                <a:solidFill>
                  <a:srgbClr val="53B8E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6" name="Google Shape;176;p53"/>
            <p:cNvSpPr/>
            <p:nvPr/>
          </p:nvSpPr>
          <p:spPr>
            <a:xfrm rot="-4540340">
              <a:off x="8134091" y="1287317"/>
              <a:ext cx="143049" cy="14304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53"/>
            <p:cNvSpPr/>
            <p:nvPr/>
          </p:nvSpPr>
          <p:spPr>
            <a:xfrm rot="-4540340">
              <a:off x="7700468" y="1568464"/>
              <a:ext cx="143049" cy="14304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53"/>
            <p:cNvSpPr/>
            <p:nvPr/>
          </p:nvSpPr>
          <p:spPr>
            <a:xfrm rot="-4540340">
              <a:off x="7917278" y="1423592"/>
              <a:ext cx="143049" cy="14304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" name="Google Shape;179;p53"/>
          <p:cNvSpPr txBox="1"/>
          <p:nvPr>
            <p:ph type="title"/>
          </p:nvPr>
        </p:nvSpPr>
        <p:spPr>
          <a:xfrm>
            <a:off x="716575" y="1496150"/>
            <a:ext cx="76041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80" name="Google Shape;180;p53"/>
          <p:cNvSpPr txBox="1"/>
          <p:nvPr/>
        </p:nvSpPr>
        <p:spPr>
          <a:xfrm>
            <a:off x="731475" y="4794000"/>
            <a:ext cx="4080600" cy="2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Copyright © 2021 Kentik. All rights reserved.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53"/>
          <p:cNvSpPr txBox="1"/>
          <p:nvPr>
            <p:ph idx="1" type="subTitle"/>
          </p:nvPr>
        </p:nvSpPr>
        <p:spPr>
          <a:xfrm>
            <a:off x="716575" y="2350550"/>
            <a:ext cx="6708000" cy="162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5pPr>
            <a:lvl6pPr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6pPr>
            <a:lvl7pPr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7pPr>
            <a:lvl8pPr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8pPr>
            <a:lvl9pPr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82" name="Google Shape;182;p53"/>
          <p:cNvPicPr preferRelativeResize="0"/>
          <p:nvPr/>
        </p:nvPicPr>
        <p:blipFill rotWithShape="1">
          <a:blip r:embed="rId2">
            <a:alphaModFix/>
          </a:blip>
          <a:srcRect b="257" l="0" r="0" t="268"/>
          <a:stretch/>
        </p:blipFill>
        <p:spPr>
          <a:xfrm>
            <a:off x="443099" y="933830"/>
            <a:ext cx="1373815" cy="273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33"/>
          <p:cNvSpPr txBox="1"/>
          <p:nvPr>
            <p:ph idx="1" type="body"/>
          </p:nvPr>
        </p:nvSpPr>
        <p:spPr>
          <a:xfrm>
            <a:off x="311700" y="1000075"/>
            <a:ext cx="8520600" cy="37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33"/>
          <p:cNvSpPr txBox="1"/>
          <p:nvPr>
            <p:ph idx="12" type="sldNum"/>
          </p:nvPr>
        </p:nvSpPr>
        <p:spPr>
          <a:xfrm>
            <a:off x="6718825" y="4812675"/>
            <a:ext cx="23022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© Kentik. All rights reserved | </a:t>
            </a:r>
            <a:fld id="{00000000-1234-1234-1234-123412341234}" type="slidenum">
              <a:rPr lang="en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ppy Blue Product Shot">
  <p:cSld name="Happy Blue Product Shot">
    <p:bg>
      <p:bgPr>
        <a:solidFill>
          <a:schemeClr val="accent1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4"/>
          <p:cNvSpPr txBox="1"/>
          <p:nvPr>
            <p:ph type="title"/>
          </p:nvPr>
        </p:nvSpPr>
        <p:spPr>
          <a:xfrm>
            <a:off x="457200" y="457200"/>
            <a:ext cx="82296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" name="Google Shape;23;p34"/>
          <p:cNvSpPr/>
          <p:nvPr>
            <p:ph idx="2" type="pic"/>
          </p:nvPr>
        </p:nvSpPr>
        <p:spPr>
          <a:xfrm>
            <a:off x="3578625" y="1220650"/>
            <a:ext cx="5108100" cy="3465600"/>
          </a:xfrm>
          <a:prstGeom prst="roundRect">
            <a:avLst>
              <a:gd fmla="val 1928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sp>
      <p:sp>
        <p:nvSpPr>
          <p:cNvPr id="24" name="Google Shape;24;p34"/>
          <p:cNvSpPr txBox="1"/>
          <p:nvPr>
            <p:ph idx="1" type="body"/>
          </p:nvPr>
        </p:nvSpPr>
        <p:spPr>
          <a:xfrm>
            <a:off x="457200" y="1236850"/>
            <a:ext cx="2664300" cy="3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" name="Google Shape;25;p34"/>
          <p:cNvSpPr txBox="1"/>
          <p:nvPr/>
        </p:nvSpPr>
        <p:spPr>
          <a:xfrm>
            <a:off x="4482300" y="4846975"/>
            <a:ext cx="4204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© Kentik. All rights reserved | </a:t>
            </a:r>
            <a:fld id="{00000000-1234-1234-1234-123412341234}" type="slidenum">
              <a:rPr b="0" i="0" lang="en" sz="800" u="none" cap="none" strike="noStrike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35"/>
          <p:cNvSpPr txBox="1"/>
          <p:nvPr>
            <p:ph idx="12" type="sldNum"/>
          </p:nvPr>
        </p:nvSpPr>
        <p:spPr>
          <a:xfrm>
            <a:off x="6718825" y="4812675"/>
            <a:ext cx="23022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© Kentik. All rights reserved | </a:t>
            </a:r>
            <a:fld id="{00000000-1234-1234-1234-123412341234}" type="slidenum">
              <a:rPr lang="en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6"/>
          <p:cNvSpPr txBox="1"/>
          <p:nvPr>
            <p:ph type="title"/>
          </p:nvPr>
        </p:nvSpPr>
        <p:spPr>
          <a:xfrm>
            <a:off x="445800" y="158550"/>
            <a:ext cx="78867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6"/>
          <p:cNvSpPr txBox="1"/>
          <p:nvPr>
            <p:ph idx="1" type="body"/>
          </p:nvPr>
        </p:nvSpPr>
        <p:spPr>
          <a:xfrm>
            <a:off x="398467" y="1143001"/>
            <a:ext cx="8347200" cy="3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925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Char char="●"/>
              <a:defRPr/>
            </a:lvl1pPr>
            <a:lvl2pPr indent="-34925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Char char="○"/>
              <a:defRPr/>
            </a:lvl2pPr>
            <a:lvl3pPr indent="-33655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700"/>
              <a:buChar char="■"/>
              <a:defRPr/>
            </a:lvl3pPr>
            <a:lvl4pPr indent="-32385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○"/>
              <a:defRPr/>
            </a:lvl5pPr>
            <a:lvl6pPr indent="-311150" lvl="5" marL="27432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32" name="Google Shape;32;p36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36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36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background and graphic">
  <p:cSld name="TITLE_AND_BODY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" name="Google Shape;37;p37"/>
          <p:cNvSpPr txBox="1"/>
          <p:nvPr>
            <p:ph idx="1" type="body"/>
          </p:nvPr>
        </p:nvSpPr>
        <p:spPr>
          <a:xfrm>
            <a:off x="311700" y="1000075"/>
            <a:ext cx="3808500" cy="37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37"/>
          <p:cNvSpPr txBox="1"/>
          <p:nvPr>
            <p:ph idx="12" type="sldNum"/>
          </p:nvPr>
        </p:nvSpPr>
        <p:spPr>
          <a:xfrm>
            <a:off x="6718825" y="4812675"/>
            <a:ext cx="23022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© Kentik. All rights reserved | 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solid blue background">
  <p:cSld name="TITLE_AND_BOD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8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1" name="Google Shape;41;p38"/>
          <p:cNvSpPr txBox="1"/>
          <p:nvPr>
            <p:ph idx="12" type="sldNum"/>
          </p:nvPr>
        </p:nvSpPr>
        <p:spPr>
          <a:xfrm>
            <a:off x="6718825" y="4812675"/>
            <a:ext cx="23022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© Kentik. All rights reserved | 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9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4" name="Google Shape;44;p39"/>
          <p:cNvSpPr txBox="1"/>
          <p:nvPr>
            <p:ph idx="1" type="body"/>
          </p:nvPr>
        </p:nvSpPr>
        <p:spPr>
          <a:xfrm>
            <a:off x="1073700" y="1463750"/>
            <a:ext cx="3292500" cy="31050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5" name="Google Shape;45;p39"/>
          <p:cNvSpPr txBox="1"/>
          <p:nvPr>
            <p:ph idx="2" type="body"/>
          </p:nvPr>
        </p:nvSpPr>
        <p:spPr>
          <a:xfrm>
            <a:off x="4794876" y="1463750"/>
            <a:ext cx="3292500" cy="31050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6" name="Google Shape;46;p39"/>
          <p:cNvSpPr txBox="1"/>
          <p:nvPr>
            <p:ph idx="12" type="sldNum"/>
          </p:nvPr>
        </p:nvSpPr>
        <p:spPr>
          <a:xfrm>
            <a:off x="6718825" y="4812675"/>
            <a:ext cx="23022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© Kentik. All rights reserved | </a:t>
            </a:r>
            <a:fld id="{00000000-1234-1234-1234-123412341234}" type="slidenum">
              <a:rPr lang="en"/>
              <a:t>‹#›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47" name="Google Shape;47;p39"/>
          <p:cNvSpPr txBox="1"/>
          <p:nvPr>
            <p:ph idx="3" type="subTitle"/>
          </p:nvPr>
        </p:nvSpPr>
        <p:spPr>
          <a:xfrm>
            <a:off x="624000" y="782016"/>
            <a:ext cx="82296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b="1" sz="1800">
                <a:solidFill>
                  <a:schemeClr val="accent3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24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0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30"/>
          <p:cNvSpPr txBox="1"/>
          <p:nvPr>
            <p:ph idx="1" type="body"/>
          </p:nvPr>
        </p:nvSpPr>
        <p:spPr>
          <a:xfrm>
            <a:off x="311700" y="10000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jpg"/><Relationship Id="rId4" Type="http://schemas.openxmlformats.org/officeDocument/2006/relationships/image" Target="../media/image2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jpg"/><Relationship Id="rId4" Type="http://schemas.openxmlformats.org/officeDocument/2006/relationships/hyperlink" Target="https://www.wired.com/2013/12/bgp-hijacking-belarus-iceland/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34.png"/><Relationship Id="rId5" Type="http://schemas.openxmlformats.org/officeDocument/2006/relationships/hyperlink" Target="https://www.bitag.org/Routing_Security.php" TargetMode="External"/><Relationship Id="rId6" Type="http://schemas.openxmlformats.org/officeDocument/2006/relationships/hyperlink" Target="https://www.kentik.com/blog/a-brief-history-of-the-internets-biggest-bgp-incidents/" TargetMode="External"/><Relationship Id="rId7" Type="http://schemas.openxmlformats.org/officeDocument/2006/relationships/hyperlink" Target="https://blog.lacnic.net/enrutamiento/breve-historia-de-los-mayores-incidentes-de-bgp-en-internet" TargetMode="External"/><Relationship Id="rId8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.jpg"/><Relationship Id="rId4" Type="http://schemas.openxmlformats.org/officeDocument/2006/relationships/image" Target="../media/image1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Relationship Id="rId4" Type="http://schemas.openxmlformats.org/officeDocument/2006/relationships/image" Target="../media/image11.png"/><Relationship Id="rId5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1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Relationship Id="rId4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"/>
          <p:cNvSpPr txBox="1"/>
          <p:nvPr>
            <p:ph type="ctrTitle"/>
          </p:nvPr>
        </p:nvSpPr>
        <p:spPr>
          <a:xfrm>
            <a:off x="442650" y="710425"/>
            <a:ext cx="4734000" cy="252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" sz="4600"/>
              <a:t>A Brief History of the Internet’s Biggest BGP Incidents</a:t>
            </a:r>
            <a:endParaRPr sz="4600"/>
          </a:p>
        </p:txBody>
      </p:sp>
      <p:sp>
        <p:nvSpPr>
          <p:cNvPr id="188" name="Google Shape;188;p1"/>
          <p:cNvSpPr txBox="1"/>
          <p:nvPr>
            <p:ph idx="2" type="subTitle"/>
          </p:nvPr>
        </p:nvSpPr>
        <p:spPr>
          <a:xfrm>
            <a:off x="442650" y="3508850"/>
            <a:ext cx="41337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b="1" lang="en" sz="2000"/>
              <a:t>Jac Kloots</a:t>
            </a:r>
            <a:endParaRPr b="1"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i="1" lang="en"/>
              <a:t>Solutions Engineer</a:t>
            </a:r>
            <a:endParaRPr i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i="1" lang="en"/>
              <a:t>jac@kentik.com</a:t>
            </a:r>
            <a:endParaRPr i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1"/>
          <p:cNvSpPr txBox="1"/>
          <p:nvPr>
            <p:ph type="title"/>
          </p:nvPr>
        </p:nvSpPr>
        <p:spPr>
          <a:xfrm>
            <a:off x="727725" y="455451"/>
            <a:ext cx="7688700" cy="923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Ask yourself:</a:t>
            </a:r>
            <a:br>
              <a:rPr lang="en" sz="2800">
                <a:solidFill>
                  <a:schemeClr val="dk1"/>
                </a:solidFill>
              </a:rPr>
            </a:br>
            <a:r>
              <a:rPr lang="en" sz="2800">
                <a:solidFill>
                  <a:schemeClr val="dk1"/>
                </a:solidFill>
              </a:rPr>
              <a:t>When was the last debilitating BGP routing leak?</a:t>
            </a:r>
            <a:endParaRPr i="1" sz="2800">
              <a:solidFill>
                <a:schemeClr val="dk1"/>
              </a:solidFill>
            </a:endParaRPr>
          </a:p>
        </p:txBody>
      </p:sp>
      <p:sp>
        <p:nvSpPr>
          <p:cNvPr id="278" name="Google Shape;278;p11"/>
          <p:cNvSpPr txBox="1"/>
          <p:nvPr/>
        </p:nvSpPr>
        <p:spPr>
          <a:xfrm>
            <a:off x="1884556" y="3995579"/>
            <a:ext cx="61674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1" lang="en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 our fingers getting less fat? Definitely not.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at fingers | InsightaaS" id="279" name="Google Shape;27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81899" y="1241113"/>
            <a:ext cx="3552052" cy="2419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2"/>
          <p:cNvSpPr txBox="1"/>
          <p:nvPr>
            <p:ph idx="1" type="body"/>
          </p:nvPr>
        </p:nvSpPr>
        <p:spPr>
          <a:xfrm>
            <a:off x="404247" y="819651"/>
            <a:ext cx="8112900" cy="35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Enormous progress in recent years as Tier-1 NSPs agreed to reject RPKI-Invalids.</a:t>
            </a:r>
            <a:endParaRPr sz="1600"/>
          </a:p>
          <a:p>
            <a:pPr indent="-33020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NTT, GTT, Arelion (Telia), Cogent, Telstra, PCCW, Lumen, and more!</a:t>
            </a:r>
            <a:endParaRPr sz="1600"/>
          </a:p>
          <a:p>
            <a:pPr indent="-3302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According to NIST RPKI Monitor, the trend line is going in the right direction!</a:t>
            </a:r>
            <a:endParaRPr sz="1600"/>
          </a:p>
        </p:txBody>
      </p:sp>
      <p:sp>
        <p:nvSpPr>
          <p:cNvPr id="285" name="Google Shape;285;p12"/>
          <p:cNvSpPr txBox="1"/>
          <p:nvPr/>
        </p:nvSpPr>
        <p:spPr>
          <a:xfrm>
            <a:off x="976940" y="4646237"/>
            <a:ext cx="4572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https://rpki-monitor.antd.nist.gov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2"/>
          <p:cNvSpPr txBox="1"/>
          <p:nvPr/>
        </p:nvSpPr>
        <p:spPr>
          <a:xfrm>
            <a:off x="404247" y="46863"/>
            <a:ext cx="82383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1079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1" i="0" lang="en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We’re making progress … no really!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aph of a number of data&#10;&#10;Description automatically generated with medium confidence" id="287" name="Google Shape;28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8941" y="2006334"/>
            <a:ext cx="5003119" cy="250156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88" name="Google Shape;288;p12"/>
          <p:cNvSpPr txBox="1"/>
          <p:nvPr/>
        </p:nvSpPr>
        <p:spPr>
          <a:xfrm rot="911005">
            <a:off x="4227396" y="2548718"/>
            <a:ext cx="1409409" cy="254841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Unknown going ↓ 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2"/>
          <p:cNvSpPr txBox="1"/>
          <p:nvPr/>
        </p:nvSpPr>
        <p:spPr>
          <a:xfrm rot="-930598">
            <a:off x="4507074" y="3318477"/>
            <a:ext cx="1409368" cy="30873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Valid going 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↑</a:t>
            </a:r>
            <a:endParaRPr b="1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2"/>
          <p:cNvSpPr txBox="1"/>
          <p:nvPr/>
        </p:nvSpPr>
        <p:spPr>
          <a:xfrm>
            <a:off x="6018964" y="3002247"/>
            <a:ext cx="2623584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These lines are about to cross!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(lines for v6 crossed last year)</a:t>
            </a:r>
            <a:endParaRPr b="0" i="1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 txBox="1"/>
          <p:nvPr>
            <p:ph idx="1" type="body"/>
          </p:nvPr>
        </p:nvSpPr>
        <p:spPr>
          <a:xfrm>
            <a:off x="522513" y="1000138"/>
            <a:ext cx="7797521" cy="354665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07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None/>
            </a:pPr>
            <a:r>
              <a:rPr b="1" lang="en" sz="1600"/>
              <a:t>Feb 2022:</a:t>
            </a:r>
            <a:r>
              <a:rPr lang="en" sz="1600"/>
              <a:t> Only ~1/3 of BGP routes have ROAs - but how much traffic? The </a:t>
            </a:r>
            <a:r>
              <a:rPr b="1" i="1" lang="en" sz="1600"/>
              <a:t>majority</a:t>
            </a:r>
            <a:r>
              <a:rPr lang="en" sz="1600"/>
              <a:t> of it.</a:t>
            </a:r>
            <a:endParaRPr/>
          </a:p>
          <a:p>
            <a:pPr indent="0" lvl="0" marL="107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None/>
            </a:pPr>
            <a:r>
              <a:t/>
            </a:r>
            <a:endParaRPr sz="1600"/>
          </a:p>
          <a:p>
            <a:pPr indent="0" lvl="0" marL="107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None/>
            </a:pPr>
            <a:r>
              <a:t/>
            </a:r>
            <a:endParaRPr sz="1600"/>
          </a:p>
          <a:p>
            <a:pPr indent="0" lvl="0" marL="107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None/>
            </a:pPr>
            <a:r>
              <a:t/>
            </a:r>
            <a:endParaRPr sz="1600"/>
          </a:p>
          <a:p>
            <a:pPr indent="0" lvl="0" marL="107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None/>
            </a:pPr>
            <a:r>
              <a:t/>
            </a:r>
            <a:endParaRPr sz="1600"/>
          </a:p>
          <a:p>
            <a:pPr indent="0" lvl="0" marL="107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None/>
            </a:pPr>
            <a:r>
              <a:t/>
            </a:r>
            <a:endParaRPr sz="1600"/>
          </a:p>
          <a:p>
            <a:pPr indent="0" lvl="0" marL="107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None/>
            </a:pPr>
            <a:r>
              <a:t/>
            </a:r>
            <a:endParaRPr sz="1600"/>
          </a:p>
          <a:p>
            <a:pPr indent="0" lvl="0" marL="1079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None/>
            </a:pPr>
            <a:r>
              <a:t/>
            </a:r>
            <a:endParaRPr sz="1600"/>
          </a:p>
          <a:p>
            <a:pPr indent="0" lvl="0" marL="10795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None/>
            </a:pPr>
            <a:r>
              <a:rPr b="1" lang="en" sz="1600"/>
              <a:t>UPDATE: </a:t>
            </a:r>
            <a:r>
              <a:rPr lang="en" sz="1600"/>
              <a:t>~50% BGP routes have ROAs, now 67.9% of traffic in bits/sec (</a:t>
            </a:r>
            <a:r>
              <a:rPr lang="en" sz="1400"/>
              <a:t>Feb 2024)</a:t>
            </a:r>
            <a:endParaRPr/>
          </a:p>
          <a:p>
            <a:pPr indent="0" lvl="0" marL="10795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None/>
            </a:pPr>
            <a:r>
              <a:rPr i="1" lang="en" sz="1400"/>
              <a:t>(50% of Thai routes have ROAs, 80.5% of traffic)</a:t>
            </a:r>
            <a:endParaRPr i="1"/>
          </a:p>
        </p:txBody>
      </p:sp>
      <p:sp>
        <p:nvSpPr>
          <p:cNvPr id="296" name="Google Shape;296;p13"/>
          <p:cNvSpPr txBox="1"/>
          <p:nvPr/>
        </p:nvSpPr>
        <p:spPr>
          <a:xfrm>
            <a:off x="1147402" y="4793096"/>
            <a:ext cx="16416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*Combined IPv4 + IPv6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0251" y="1574165"/>
            <a:ext cx="4357801" cy="21135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98" name="Google Shape;298;p13"/>
          <p:cNvSpPr txBox="1"/>
          <p:nvPr/>
        </p:nvSpPr>
        <p:spPr>
          <a:xfrm>
            <a:off x="1147402" y="4592996"/>
            <a:ext cx="627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https://www.kentik.com/blog/exploring-the-latest-rpki-rov-adoption-numbers/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3"/>
          <p:cNvSpPr txBox="1"/>
          <p:nvPr/>
        </p:nvSpPr>
        <p:spPr>
          <a:xfrm>
            <a:off x="404247" y="46863"/>
            <a:ext cx="82383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1079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1" i="0" lang="en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We’re making progress … no really!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4"/>
          <p:cNvSpPr txBox="1"/>
          <p:nvPr>
            <p:ph idx="1" type="body"/>
          </p:nvPr>
        </p:nvSpPr>
        <p:spPr>
          <a:xfrm>
            <a:off x="444600" y="808525"/>
            <a:ext cx="8238300" cy="37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Arial"/>
              <a:buChar char="•"/>
            </a:pPr>
            <a:r>
              <a:rPr lang="en" sz="1600"/>
              <a:t>ROAs alone are useless if only a few networks are rejecting invalid routes. </a:t>
            </a:r>
            <a:endParaRPr/>
          </a:p>
          <a:p>
            <a:pPr indent="-34925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Arial"/>
              <a:buChar char="•"/>
            </a:pPr>
            <a:r>
              <a:rPr lang="en" sz="1600"/>
              <a:t>Recent analysis shows propagation of RPKI-invalid routes is half or less than other types.</a:t>
            </a:r>
            <a:endParaRPr/>
          </a:p>
        </p:txBody>
      </p:sp>
      <p:sp>
        <p:nvSpPr>
          <p:cNvPr id="305" name="Google Shape;305;p14"/>
          <p:cNvSpPr txBox="1"/>
          <p:nvPr>
            <p:ph type="title"/>
          </p:nvPr>
        </p:nvSpPr>
        <p:spPr>
          <a:xfrm>
            <a:off x="445800" y="158550"/>
            <a:ext cx="8366604" cy="605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"/>
              <a:t>Is RPKI ROV reducing the propagation of RPKI-invalid routes?</a:t>
            </a:r>
            <a:endParaRPr b="1"/>
          </a:p>
        </p:txBody>
      </p:sp>
      <p:sp>
        <p:nvSpPr>
          <p:cNvPr id="306" name="Google Shape;306;p14"/>
          <p:cNvSpPr txBox="1"/>
          <p:nvPr/>
        </p:nvSpPr>
        <p:spPr>
          <a:xfrm>
            <a:off x="816077" y="4747925"/>
            <a:ext cx="7866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https://www.kentik.com/blog/how-much-does-rpki-rov-reduce-the-propagation-of-invalid-routes/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4671" y="1713149"/>
            <a:ext cx="6130908" cy="295582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7"/>
          <p:cNvSpPr/>
          <p:nvPr/>
        </p:nvSpPr>
        <p:spPr>
          <a:xfrm>
            <a:off x="4564950" y="0"/>
            <a:ext cx="457905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7"/>
          <p:cNvSpPr txBox="1"/>
          <p:nvPr>
            <p:ph type="title"/>
          </p:nvPr>
        </p:nvSpPr>
        <p:spPr>
          <a:xfrm>
            <a:off x="445800" y="158550"/>
            <a:ext cx="3624395" cy="585028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It’s not just RPKI</a:t>
            </a:r>
            <a:endParaRPr b="1" sz="2800"/>
          </a:p>
        </p:txBody>
      </p:sp>
      <p:pic>
        <p:nvPicPr>
          <p:cNvPr descr="A screenshot of a social media post&#10;&#10;Description automatically generated" id="314" name="Google Shape;31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6171" y="743578"/>
            <a:ext cx="4076607" cy="3786973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15" name="Google Shape;315;p17"/>
          <p:cNvSpPr txBox="1"/>
          <p:nvPr/>
        </p:nvSpPr>
        <p:spPr>
          <a:xfrm>
            <a:off x="350117" y="1395296"/>
            <a:ext cx="3967455" cy="2352907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General improvement in route hygiene.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Peerlock, IRR-filtering, more awareness, etc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China Telecom has not been involved in a major BGP route leak since joining MANRS.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8"/>
          <p:cNvSpPr/>
          <p:nvPr/>
        </p:nvSpPr>
        <p:spPr>
          <a:xfrm>
            <a:off x="1510775" y="3099154"/>
            <a:ext cx="6299712" cy="7374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Route propagation is cut in half when RPKI-invalid</a:t>
            </a:r>
            <a:endParaRPr b="0" i="0" sz="2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8"/>
          <p:cNvSpPr/>
          <p:nvPr/>
        </p:nvSpPr>
        <p:spPr>
          <a:xfrm>
            <a:off x="1510775" y="2042266"/>
            <a:ext cx="6299712" cy="7374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The majority of traffic is directed to RPKI-valid routes</a:t>
            </a:r>
            <a:endParaRPr b="0" i="0" sz="2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8"/>
          <p:cNvSpPr txBox="1"/>
          <p:nvPr>
            <p:ph type="title"/>
          </p:nvPr>
        </p:nvSpPr>
        <p:spPr>
          <a:xfrm>
            <a:off x="356716" y="975612"/>
            <a:ext cx="82296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Facts I'd like to become common knowledge: </a:t>
            </a:r>
            <a:endParaRPr sz="2800"/>
          </a:p>
        </p:txBody>
      </p:sp>
      <p:sp>
        <p:nvSpPr>
          <p:cNvPr id="323" name="Google Shape;323;p18"/>
          <p:cNvSpPr/>
          <p:nvPr/>
        </p:nvSpPr>
        <p:spPr>
          <a:xfrm>
            <a:off x="1139017" y="2128064"/>
            <a:ext cx="607500" cy="607500"/>
          </a:xfrm>
          <a:prstGeom prst="ellipse">
            <a:avLst/>
          </a:prstGeom>
          <a:solidFill>
            <a:srgbClr val="EB0C86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8"/>
          <p:cNvSpPr/>
          <p:nvPr/>
        </p:nvSpPr>
        <p:spPr>
          <a:xfrm>
            <a:off x="1139017" y="3164114"/>
            <a:ext cx="607500" cy="607500"/>
          </a:xfrm>
          <a:prstGeom prst="ellipse">
            <a:avLst/>
          </a:prstGeom>
          <a:solidFill>
            <a:schemeClr val="accent3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713" y="2255293"/>
            <a:ext cx="315552" cy="29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7027" y="3262124"/>
            <a:ext cx="411480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9"/>
          <p:cNvSpPr txBox="1"/>
          <p:nvPr>
            <p:ph idx="1" type="body"/>
          </p:nvPr>
        </p:nvSpPr>
        <p:spPr>
          <a:xfrm>
            <a:off x="445800" y="1079705"/>
            <a:ext cx="8079000" cy="22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-34925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600"/>
              <a:buChar char="•"/>
            </a:pPr>
            <a:r>
              <a:rPr b="1" lang="en" sz="2400">
                <a:latin typeface="Arial"/>
                <a:ea typeface="Arial"/>
                <a:cs typeface="Arial"/>
                <a:sym typeface="Arial"/>
              </a:rPr>
              <a:t>Global routing system can be </a:t>
            </a:r>
            <a:r>
              <a:rPr b="1" i="1" lang="en" sz="2400">
                <a:latin typeface="Arial"/>
                <a:ea typeface="Arial"/>
                <a:cs typeface="Arial"/>
                <a:sym typeface="Arial"/>
              </a:rPr>
              <a:t>(and has been)</a:t>
            </a:r>
            <a:r>
              <a:rPr b="1" lang="en" sz="2400">
                <a:latin typeface="Arial"/>
                <a:ea typeface="Arial"/>
                <a:cs typeface="Arial"/>
                <a:sym typeface="Arial"/>
              </a:rPr>
              <a:t> manipulated to redirect Internet traffic</a:t>
            </a:r>
            <a:endParaRPr/>
          </a:p>
        </p:txBody>
      </p:sp>
      <p:pic>
        <p:nvPicPr>
          <p:cNvPr descr="The Funniest Hacker Stock Photos 2.0 - TeachPrivacy" id="332" name="Google Shape;33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60200" y="2193315"/>
            <a:ext cx="2988376" cy="19910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 Funniest Hacker Stock Photos 2.0 - TeachPrivacy" id="333" name="Google Shape;33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6256" y="2193314"/>
            <a:ext cx="3474332" cy="1991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0"/>
          <p:cNvSpPr txBox="1"/>
          <p:nvPr>
            <p:ph idx="1" type="body"/>
          </p:nvPr>
        </p:nvSpPr>
        <p:spPr>
          <a:xfrm>
            <a:off x="444600" y="845574"/>
            <a:ext cx="8238300" cy="22220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2008: Pilosov-Kapela theorizes use of BGP in MITM attack</a:t>
            </a:r>
            <a:endParaRPr/>
          </a:p>
          <a:p>
            <a:pPr indent="-3302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2013: Renesys identifies MITM BGP hijacks coming from Belarus</a:t>
            </a:r>
            <a:endParaRPr/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Used BGP communities to shape route propagation</a:t>
            </a:r>
            <a:endParaRPr/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Targeted US financial institutions and foreign ministries of numerous governments</a:t>
            </a:r>
            <a:endParaRPr/>
          </a:p>
          <a:p>
            <a:pPr indent="0" lvl="1" marL="5651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None/>
            </a:pPr>
            <a:r>
              <a:t/>
            </a:r>
            <a:endParaRPr/>
          </a:p>
        </p:txBody>
      </p:sp>
      <p:pic>
        <p:nvPicPr>
          <p:cNvPr id="339" name="Google Shape;33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5500" y="2219325"/>
            <a:ext cx="5196915" cy="2517255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0" name="Google Shape;340;p20"/>
          <p:cNvSpPr txBox="1"/>
          <p:nvPr/>
        </p:nvSpPr>
        <p:spPr>
          <a:xfrm>
            <a:off x="600074" y="4734313"/>
            <a:ext cx="5324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sng" cap="none" strike="noStrik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https://www.wired.com/2013/12/bgp-hijacking-belarus-iceland/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20"/>
          <p:cNvSpPr txBox="1"/>
          <p:nvPr>
            <p:ph type="title"/>
          </p:nvPr>
        </p:nvSpPr>
        <p:spPr>
          <a:xfrm>
            <a:off x="445800" y="158550"/>
            <a:ext cx="82383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"/>
              <a:t>Misdirection of communications (hijacks!)</a:t>
            </a:r>
            <a:endParaRPr b="1" i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/>
              <a:t>BGP Hijacks Targeting Cryptocurrency Services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21"/>
          <p:cNvSpPr txBox="1"/>
          <p:nvPr>
            <p:ph idx="4294967295" type="body"/>
          </p:nvPr>
        </p:nvSpPr>
        <p:spPr>
          <a:xfrm>
            <a:off x="257050" y="1065250"/>
            <a:ext cx="5521200" cy="41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Prior attacks against cryptocurrency services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Etherwallet (Apr 2018)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Klayswap (Feb 2022)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Attack against Celer Bridge (August 2022)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2000"/>
          </a:p>
        </p:txBody>
      </p:sp>
      <p:sp>
        <p:nvSpPr>
          <p:cNvPr id="348" name="Google Shape;348;p21"/>
          <p:cNvSpPr txBox="1"/>
          <p:nvPr>
            <p:ph idx="12" type="sldNum"/>
          </p:nvPr>
        </p:nvSpPr>
        <p:spPr>
          <a:xfrm>
            <a:off x="6718825" y="4812675"/>
            <a:ext cx="23022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"/>
              <a:t>© Kentik. All rights reserved | </a:t>
            </a:r>
            <a:fld id="{00000000-1234-1234-1234-123412341234}" type="slidenum">
              <a:rPr lang="en"/>
              <a:t>‹#›</a:t>
            </a:fld>
            <a:endParaRPr>
              <a:solidFill>
                <a:srgbClr val="B7B7B7"/>
              </a:solidFill>
            </a:endParaRPr>
          </a:p>
        </p:txBody>
      </p:sp>
      <p:pic>
        <p:nvPicPr>
          <p:cNvPr id="349" name="Google Shape;34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78375" y="1065253"/>
            <a:ext cx="3048800" cy="272665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1"/>
          <p:cNvSpPr txBox="1"/>
          <p:nvPr/>
        </p:nvSpPr>
        <p:spPr>
          <a:xfrm>
            <a:off x="507097" y="4732875"/>
            <a:ext cx="636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https://www.kentik.com/blog/bgp-hijacks-targeting-cryptocurrency-services/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/>
              <a:t>Attack against Celer Bridge (August 2022)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22"/>
          <p:cNvSpPr txBox="1"/>
          <p:nvPr>
            <p:ph idx="4294967295" type="body"/>
          </p:nvPr>
        </p:nvSpPr>
        <p:spPr>
          <a:xfrm>
            <a:off x="573700" y="1015800"/>
            <a:ext cx="8071200" cy="41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Celer Bridge is a service to convert between cryptocurrencies.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Attacker used a BGP hijack against AWS to impersonate Celer Bridge.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Redirected digital assets to attacker’s wallet.</a:t>
            </a:r>
            <a:endParaRPr sz="2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2000"/>
              <a:t>Why was the BGP hijack successful?</a:t>
            </a:r>
            <a:endParaRPr sz="2000"/>
          </a:p>
        </p:txBody>
      </p:sp>
      <p:sp>
        <p:nvSpPr>
          <p:cNvPr id="357" name="Google Shape;357;p22"/>
          <p:cNvSpPr txBox="1"/>
          <p:nvPr>
            <p:ph idx="12" type="sldNum"/>
          </p:nvPr>
        </p:nvSpPr>
        <p:spPr>
          <a:xfrm>
            <a:off x="6718825" y="4812675"/>
            <a:ext cx="23022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"/>
              <a:t>© Kentik. All rights reserved | </a:t>
            </a:r>
            <a:fld id="{00000000-1234-1234-1234-123412341234}" type="slidenum">
              <a:rPr lang="en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400" y="542000"/>
            <a:ext cx="2945733" cy="18232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194" name="Google Shape;19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70325" y="542000"/>
            <a:ext cx="2818499" cy="18232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195" name="Google Shape;195;p2"/>
          <p:cNvSpPr txBox="1"/>
          <p:nvPr/>
        </p:nvSpPr>
        <p:spPr>
          <a:xfrm>
            <a:off x="242075" y="2760300"/>
            <a:ext cx="7836900" cy="19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Originally part of BITAG Routing Security report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https://www.bitag.org/Routing_Security.php</a:t>
            </a: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Published on Kentik blog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https://www.kentik.com/blog/a-brief-history-of-the-internets-biggest-bgp-incidents/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Translated by LACNIC (en Español)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https://blog.lacnic.net/enrutamiento/breve-historia-de-los-mayores-incidentes-de-bgp-en-internet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220950" y="546950"/>
            <a:ext cx="2818501" cy="18133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/>
              <a:t>Attack against Celer Bridge (August 2022)</a:t>
            </a:r>
            <a:endParaRPr sz="24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/>
          </a:p>
        </p:txBody>
      </p:sp>
      <p:sp>
        <p:nvSpPr>
          <p:cNvPr id="363" name="Google Shape;363;p23"/>
          <p:cNvSpPr txBox="1"/>
          <p:nvPr>
            <p:ph idx="4294967295" type="body"/>
          </p:nvPr>
        </p:nvSpPr>
        <p:spPr>
          <a:xfrm>
            <a:off x="356100" y="863400"/>
            <a:ext cx="8298900" cy="9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Attacker needed to ensure malicious BGP announcements wouldn’t get filtered</a:t>
            </a:r>
            <a:endParaRPr sz="1800"/>
          </a:p>
          <a:p>
            <a:pPr indent="-32575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Inserted bogus route objects for QuickhostUK in AltDB (free RIR alternative)</a:t>
            </a:r>
            <a:endParaRPr sz="1800"/>
          </a:p>
        </p:txBody>
      </p:sp>
      <p:sp>
        <p:nvSpPr>
          <p:cNvPr id="364" name="Google Shape;364;p23"/>
          <p:cNvSpPr txBox="1"/>
          <p:nvPr>
            <p:ph idx="12" type="sldNum"/>
          </p:nvPr>
        </p:nvSpPr>
        <p:spPr>
          <a:xfrm>
            <a:off x="6718825" y="4812675"/>
            <a:ext cx="23022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"/>
              <a:t>© Kentik. All rights reserved | </a:t>
            </a:r>
            <a:fld id="{00000000-1234-1234-1234-123412341234}" type="slidenum">
              <a:rPr lang="en"/>
              <a:t>‹#›</a:t>
            </a:fld>
            <a:endParaRPr>
              <a:solidFill>
                <a:srgbClr val="B7B7B7"/>
              </a:solidFill>
            </a:endParaRPr>
          </a:p>
        </p:txBody>
      </p:sp>
      <p:pic>
        <p:nvPicPr>
          <p:cNvPr id="365" name="Google Shape;36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6675" y="1566650"/>
            <a:ext cx="5832177" cy="333882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3"/>
          <p:cNvSpPr/>
          <p:nvPr/>
        </p:nvSpPr>
        <p:spPr>
          <a:xfrm>
            <a:off x="4442831" y="3789373"/>
            <a:ext cx="548700" cy="206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23"/>
          <p:cNvSpPr/>
          <p:nvPr/>
        </p:nvSpPr>
        <p:spPr>
          <a:xfrm>
            <a:off x="5056076" y="2388194"/>
            <a:ext cx="548700" cy="206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/>
              <a:t>Attack against Celer Bridge (August 2022)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24"/>
          <p:cNvSpPr txBox="1"/>
          <p:nvPr>
            <p:ph idx="4294967295" type="body"/>
          </p:nvPr>
        </p:nvSpPr>
        <p:spPr>
          <a:xfrm>
            <a:off x="494575" y="781425"/>
            <a:ext cx="8279100" cy="44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Attacker needed to ensure malicious BGP announcements wouldn’t get filtered</a:t>
            </a:r>
            <a:endParaRPr sz="1800"/>
          </a:p>
          <a:p>
            <a:pPr indent="-334327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lphaLcPeriod"/>
            </a:pPr>
            <a:r>
              <a:rPr lang="en" sz="1800"/>
              <a:t>Inserted bogus route objects for QuickhostUK in AltDB (free RIR alternative)</a:t>
            </a:r>
            <a:endParaRPr sz="1800"/>
          </a:p>
          <a:p>
            <a:pPr indent="-334327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lphaLcPeriod"/>
            </a:pPr>
            <a:r>
              <a:rPr lang="en" sz="1800"/>
              <a:t>Attacker altered AS_PATH to appear to be originated by an Amazon ASN. </a:t>
            </a:r>
            <a:endParaRPr sz="1800"/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8888"/>
              <a:buNone/>
            </a:pPr>
            <a:r>
              <a:rPr b="1" lang="en" sz="1800">
                <a:latin typeface="Courier New"/>
                <a:ea typeface="Courier New"/>
                <a:cs typeface="Courier New"/>
                <a:sym typeface="Courier New"/>
              </a:rPr>
              <a:t>AS_Path: 		… 1299 209243 14618</a:t>
            </a:r>
            <a:endParaRPr b="1" sz="1800">
              <a:latin typeface="Courier New"/>
              <a:ea typeface="Courier New"/>
              <a:cs typeface="Courier New"/>
              <a:sym typeface="Courier New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8888"/>
              <a:buNone/>
            </a:pPr>
            <a:r>
              <a:t/>
            </a:r>
            <a:endParaRPr b="1" sz="1800">
              <a:latin typeface="Courier New"/>
              <a:ea typeface="Courier New"/>
              <a:cs typeface="Courier New"/>
              <a:sym typeface="Courier New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8888"/>
              <a:buNone/>
            </a:pPr>
            <a:r>
              <a:t/>
            </a:r>
            <a:endParaRPr b="1" sz="1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8888"/>
              <a:buNone/>
            </a:pPr>
            <a:r>
              <a:t/>
            </a:r>
            <a:endParaRPr b="1" sz="1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8888"/>
              <a:buNone/>
            </a:pPr>
            <a:r>
              <a:t/>
            </a:r>
            <a:endParaRPr b="1" sz="1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8888"/>
              <a:buNone/>
            </a:pPr>
            <a:r>
              <a:t/>
            </a:r>
            <a:endParaRPr b="1" sz="1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8888"/>
              <a:buNone/>
            </a:pPr>
            <a:r>
              <a:t/>
            </a:r>
            <a:endParaRPr b="1" sz="1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8888"/>
              <a:buNone/>
            </a:pPr>
            <a:r>
              <a:t/>
            </a:r>
            <a:endParaRPr b="1" sz="1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8888"/>
              <a:buNone/>
            </a:pPr>
            <a:r>
              <a:t/>
            </a:r>
            <a:endParaRPr b="1" sz="1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23076"/>
              <a:buNone/>
            </a:pPr>
            <a:r>
              <a:t/>
            </a:r>
            <a:endParaRPr b="1" sz="13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4285"/>
              <a:buNone/>
            </a:pPr>
            <a:r>
              <a:rPr lang="en" sz="1400"/>
              <a:t>https://twitter.com/DougMadory/status/1562089866321698819</a:t>
            </a:r>
            <a:endParaRPr sz="1400"/>
          </a:p>
        </p:txBody>
      </p:sp>
      <p:sp>
        <p:nvSpPr>
          <p:cNvPr id="374" name="Google Shape;374;p24"/>
          <p:cNvSpPr txBox="1"/>
          <p:nvPr>
            <p:ph idx="12" type="sldNum"/>
          </p:nvPr>
        </p:nvSpPr>
        <p:spPr>
          <a:xfrm>
            <a:off x="6718825" y="4812675"/>
            <a:ext cx="23022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"/>
              <a:t>© Kentik. All rights reserved | </a:t>
            </a:r>
            <a:fld id="{00000000-1234-1234-1234-123412341234}" type="slidenum">
              <a:rPr lang="en"/>
              <a:t>‹#›</a:t>
            </a:fld>
            <a:endParaRPr>
              <a:solidFill>
                <a:srgbClr val="B7B7B7"/>
              </a:solidFill>
            </a:endParaRPr>
          </a:p>
        </p:txBody>
      </p:sp>
      <p:pic>
        <p:nvPicPr>
          <p:cNvPr id="375" name="Google Shape;375;p24"/>
          <p:cNvPicPr preferRelativeResize="0"/>
          <p:nvPr/>
        </p:nvPicPr>
        <p:blipFill rotWithShape="1">
          <a:blip r:embed="rId3">
            <a:alphaModFix/>
          </a:blip>
          <a:srcRect b="42269" l="0" r="0" t="0"/>
          <a:stretch/>
        </p:blipFill>
        <p:spPr>
          <a:xfrm>
            <a:off x="1478875" y="2064850"/>
            <a:ext cx="5931700" cy="229867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24"/>
          <p:cNvSpPr txBox="1"/>
          <p:nvPr/>
        </p:nvSpPr>
        <p:spPr>
          <a:xfrm>
            <a:off x="3641125" y="3758725"/>
            <a:ext cx="1424400" cy="400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27272F"/>
                </a:solidFill>
                <a:latin typeface="Mukta"/>
                <a:ea typeface="Mukta"/>
                <a:cs typeface="Mukta"/>
                <a:sym typeface="Mukta"/>
              </a:rPr>
              <a:t>Malicious route</a:t>
            </a:r>
            <a:endParaRPr b="0" i="0" sz="1400" u="none" cap="none" strike="noStrike">
              <a:solidFill>
                <a:srgbClr val="27272F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77" name="Google Shape;377;p24"/>
          <p:cNvSpPr txBox="1"/>
          <p:nvPr/>
        </p:nvSpPr>
        <p:spPr>
          <a:xfrm>
            <a:off x="6673075" y="3758725"/>
            <a:ext cx="587100" cy="400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Mukta"/>
                <a:ea typeface="Mukta"/>
                <a:cs typeface="Mukta"/>
                <a:sym typeface="Mukta"/>
              </a:rPr>
              <a:t>Legit</a:t>
            </a:r>
            <a:endParaRPr b="0" i="0" sz="1400" u="none" cap="none" strike="noStrike">
              <a:solidFill>
                <a:schemeClr val="lt1"/>
              </a:solidFill>
              <a:latin typeface="Mukta"/>
              <a:ea typeface="Mukta"/>
              <a:cs typeface="Mukta"/>
              <a:sym typeface="Mukt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/>
              <a:t>How do we prevent these attacks?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25"/>
          <p:cNvSpPr txBox="1"/>
          <p:nvPr>
            <p:ph idx="4294967295" type="body"/>
          </p:nvPr>
        </p:nvSpPr>
        <p:spPr>
          <a:xfrm>
            <a:off x="712175" y="811100"/>
            <a:ext cx="74481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RPKI ROV</a:t>
            </a:r>
            <a:endParaRPr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/>
              <a:t>Amazon had an ROA for the hijacked prefix, so why didn’t ROV help?</a:t>
            </a:r>
            <a:endParaRPr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/>
              <a:t>Very liberal ROAs: 3 different Amazon ASNs allowed to announce parts of this IP space with prefixes ranging in size from /10 to /24 (!)</a:t>
            </a:r>
            <a:endParaRPr i="1"/>
          </a:p>
        </p:txBody>
      </p:sp>
      <p:pic>
        <p:nvPicPr>
          <p:cNvPr id="384" name="Google Shape;38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43275" y="2261925"/>
            <a:ext cx="4867599" cy="27489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385" name="Google Shape;385;p25"/>
          <p:cNvSpPr txBox="1"/>
          <p:nvPr/>
        </p:nvSpPr>
        <p:spPr>
          <a:xfrm>
            <a:off x="108800" y="2531050"/>
            <a:ext cx="3000000" cy="21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See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RFC 9319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: The Use of maxLength in the Resource Public Key Infrastructure (RPKI)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Leaving the maxLength field blank in a ROA has the same effect as setting the maxLength field to match the prefix.</a:t>
            </a:r>
            <a:endParaRPr b="0" i="0" sz="1400" u="none" cap="none" strike="noStrike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/>
              <a:t>How do we prevent these attacks?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26"/>
          <p:cNvSpPr txBox="1"/>
          <p:nvPr>
            <p:ph idx="4294967295" type="body"/>
          </p:nvPr>
        </p:nvSpPr>
        <p:spPr>
          <a:xfrm>
            <a:off x="712175" y="984738"/>
            <a:ext cx="7448100" cy="32091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RPKI ROV</a:t>
            </a:r>
            <a:endParaRPr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/>
              <a:t>Amazon had an ROA for the hijacked prefix, so why didn’t ROV help?</a:t>
            </a:r>
            <a:endParaRPr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/>
              <a:t>Very liberal ROAs: 3 different Amazon ASNs allowed to announce parts of this IP space with prefixes ranging in size from /10 to /24 (!)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Need BGPSEC to eliminate impersonation of ASes. </a:t>
            </a:r>
            <a:endParaRPr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/>
              <a:t>Protection only extends via contiguous BGPSEC-aware ASes</a:t>
            </a:r>
            <a:endParaRPr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/>
              <a:t>Adoption by major cloud providers and network service providers alone could severely limit the efficacy of AS impersonations</a:t>
            </a:r>
            <a:endParaRPr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/>
              <a:t>Partial deployment does offer benefits.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96" name="Google Shape;39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6350" y="1544388"/>
            <a:ext cx="3869619" cy="2470149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27"/>
          <p:cNvSpPr txBox="1"/>
          <p:nvPr/>
        </p:nvSpPr>
        <p:spPr>
          <a:xfrm>
            <a:off x="404247" y="46863"/>
            <a:ext cx="82383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1" i="0" lang="en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More progress to come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27"/>
          <p:cNvSpPr txBox="1"/>
          <p:nvPr/>
        </p:nvSpPr>
        <p:spPr>
          <a:xfrm>
            <a:off x="473073" y="980975"/>
            <a:ext cx="7429500" cy="35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0795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Arial"/>
              <a:buNone/>
            </a:pP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Expect to hear from a certain routing security evangelist soon!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Arial"/>
              <a:buChar char="•"/>
            </a:pP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Peerlock ✅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Arial"/>
              <a:buChar char="•"/>
            </a:pP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Using RPKI to cleanup IRR ✅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Arial"/>
              <a:buChar char="•"/>
            </a:pP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RPKI ✅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Arial"/>
              <a:buChar char="•"/>
            </a:pP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reduce impacts of fat-fingers.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Arial"/>
              <a:buChar char="•"/>
            </a:pP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ASPA (being fielded)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Arial"/>
              <a:buChar char="•"/>
            </a:pP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reduce impacts of adjacency leaks.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Arial"/>
              <a:buChar char="•"/>
            </a:pP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BGPSEC (needed)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Arial"/>
              <a:buChar char="•"/>
            </a:pP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eliminate origin impersonation.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8"/>
          <p:cNvSpPr txBox="1"/>
          <p:nvPr>
            <p:ph idx="1" type="body"/>
          </p:nvPr>
        </p:nvSpPr>
        <p:spPr>
          <a:xfrm>
            <a:off x="1081060" y="1025913"/>
            <a:ext cx="6443700" cy="3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27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2000"/>
              <a:t>Things are improving and it isn’t by accident.</a:t>
            </a:r>
            <a:endParaRPr/>
          </a:p>
          <a:p>
            <a:pPr indent="0" lvl="0" marL="127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2000"/>
          </a:p>
          <a:p>
            <a:pPr indent="0" lvl="0" marL="127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2000"/>
          </a:p>
          <a:p>
            <a:pPr indent="0" lvl="0" marL="127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2000"/>
          </a:p>
          <a:p>
            <a:pPr indent="0" lvl="0" marL="127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2000"/>
          </a:p>
          <a:p>
            <a:pPr indent="0" lvl="0" marL="127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2000"/>
          </a:p>
          <a:p>
            <a:pPr indent="0" lvl="0" marL="127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2000"/>
          </a:p>
          <a:p>
            <a:pPr indent="0" lvl="0" marL="127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2000"/>
          </a:p>
          <a:p>
            <a:pPr indent="0" lvl="0" marL="127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3600"/>
              <a:t>Let’s Go!</a:t>
            </a:r>
            <a:endParaRPr/>
          </a:p>
        </p:txBody>
      </p:sp>
      <p:sp>
        <p:nvSpPr>
          <p:cNvPr id="404" name="Google Shape;404;p28"/>
          <p:cNvSpPr txBox="1"/>
          <p:nvPr>
            <p:ph type="title"/>
          </p:nvPr>
        </p:nvSpPr>
        <p:spPr>
          <a:xfrm>
            <a:off x="445800" y="158550"/>
            <a:ext cx="82383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We’re “moving the needle” on routing security!</a:t>
            </a:r>
            <a:endParaRPr/>
          </a:p>
        </p:txBody>
      </p:sp>
      <p:cxnSp>
        <p:nvCxnSpPr>
          <p:cNvPr id="405" name="Google Shape;405;p28"/>
          <p:cNvCxnSpPr/>
          <p:nvPr/>
        </p:nvCxnSpPr>
        <p:spPr>
          <a:xfrm>
            <a:off x="2330917" y="3139374"/>
            <a:ext cx="4371900" cy="0"/>
          </a:xfrm>
          <a:prstGeom prst="straightConnector1">
            <a:avLst/>
          </a:prstGeom>
          <a:noFill/>
          <a:ln cap="flat" cmpd="sng" w="317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6" name="Google Shape;406;p28"/>
          <p:cNvCxnSpPr/>
          <p:nvPr/>
        </p:nvCxnSpPr>
        <p:spPr>
          <a:xfrm>
            <a:off x="2330917" y="2920299"/>
            <a:ext cx="0" cy="4281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7" name="Google Shape;407;p28"/>
          <p:cNvCxnSpPr/>
          <p:nvPr/>
        </p:nvCxnSpPr>
        <p:spPr>
          <a:xfrm>
            <a:off x="6702892" y="2920299"/>
            <a:ext cx="0" cy="4281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Apache Log4j zero-day exploit could be used by hackers to target users on  Steam, Twitter, Amazon, and other platforms - NotebookCheck.net News" id="408" name="Google Shape;408;p28"/>
          <p:cNvPicPr preferRelativeResize="0"/>
          <p:nvPr/>
        </p:nvPicPr>
        <p:blipFill rotWithShape="1">
          <a:blip r:embed="rId3">
            <a:alphaModFix/>
          </a:blip>
          <a:srcRect b="12211" l="17414" r="14747" t="4148"/>
          <a:stretch/>
        </p:blipFill>
        <p:spPr>
          <a:xfrm>
            <a:off x="6055193" y="1808527"/>
            <a:ext cx="1153322" cy="10665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CM EPS 3 : Women dont like to be Happy and Men are Stupid by The  Millennial Cavemen" id="409" name="Google Shape;409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67962" y="1808527"/>
            <a:ext cx="1073248" cy="1073248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28"/>
          <p:cNvSpPr txBox="1"/>
          <p:nvPr/>
        </p:nvSpPr>
        <p:spPr>
          <a:xfrm>
            <a:off x="5619751" y="1482787"/>
            <a:ext cx="17907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Determined adversary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28"/>
          <p:cNvSpPr txBox="1"/>
          <p:nvPr/>
        </p:nvSpPr>
        <p:spPr>
          <a:xfrm>
            <a:off x="1867962" y="1448177"/>
            <a:ext cx="13800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Bonehead errors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2" name="Google Shape;412;p28"/>
          <p:cNvCxnSpPr/>
          <p:nvPr/>
        </p:nvCxnSpPr>
        <p:spPr>
          <a:xfrm>
            <a:off x="4160931" y="3134399"/>
            <a:ext cx="0" cy="558900"/>
          </a:xfrm>
          <a:prstGeom prst="straightConnector1">
            <a:avLst/>
          </a:prstGeom>
          <a:noFill/>
          <a:ln cap="flat" cmpd="sng" w="50800">
            <a:solidFill>
              <a:srgbClr val="FF0000"/>
            </a:solidFill>
            <a:prstDash val="solid"/>
            <a:round/>
            <a:headEnd len="med" w="med" type="triangle"/>
            <a:tailEnd len="sm" w="sm" type="none"/>
          </a:ln>
        </p:spPr>
      </p:cxnSp>
      <p:cxnSp>
        <p:nvCxnSpPr>
          <p:cNvPr id="413" name="Google Shape;413;p28"/>
          <p:cNvCxnSpPr/>
          <p:nvPr/>
        </p:nvCxnSpPr>
        <p:spPr>
          <a:xfrm>
            <a:off x="3505821" y="3252341"/>
            <a:ext cx="5001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4" name="Google Shape;414;p28"/>
          <p:cNvCxnSpPr/>
          <p:nvPr/>
        </p:nvCxnSpPr>
        <p:spPr>
          <a:xfrm>
            <a:off x="3682652" y="3404741"/>
            <a:ext cx="3255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5" name="Google Shape;415;p28"/>
          <p:cNvCxnSpPr/>
          <p:nvPr/>
        </p:nvCxnSpPr>
        <p:spPr>
          <a:xfrm>
            <a:off x="3770334" y="3555053"/>
            <a:ext cx="2376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6" name="Google Shape;416;p28"/>
          <p:cNvCxnSpPr/>
          <p:nvPr/>
        </p:nvCxnSpPr>
        <p:spPr>
          <a:xfrm flipH="1" rot="10800000">
            <a:off x="3895595" y="3692869"/>
            <a:ext cx="124800" cy="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g2c20606cb6c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9725" y="93050"/>
            <a:ext cx="609346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g2c20606cb6c_0_5"/>
          <p:cNvSpPr/>
          <p:nvPr/>
        </p:nvSpPr>
        <p:spPr>
          <a:xfrm>
            <a:off x="577212" y="4065827"/>
            <a:ext cx="243840" cy="243840"/>
          </a:xfrm>
          <a:custGeom>
            <a:rect b="b" l="l" r="r" t="t"/>
            <a:pathLst>
              <a:path extrusionOk="0" h="6502400" w="6502400">
                <a:moveTo>
                  <a:pt x="3251200" y="0"/>
                </a:moveTo>
                <a:cubicBezTo>
                  <a:pt x="1455890" y="0"/>
                  <a:pt x="0" y="1455890"/>
                  <a:pt x="0" y="3251200"/>
                </a:cubicBezTo>
                <a:cubicBezTo>
                  <a:pt x="0" y="5046510"/>
                  <a:pt x="1455890" y="6502400"/>
                  <a:pt x="3251200" y="6502400"/>
                </a:cubicBezTo>
                <a:cubicBezTo>
                  <a:pt x="5046510" y="6502400"/>
                  <a:pt x="6502400" y="5046510"/>
                  <a:pt x="6502400" y="3251200"/>
                </a:cubicBezTo>
                <a:cubicBezTo>
                  <a:pt x="6502400" y="1455890"/>
                  <a:pt x="5046510" y="0"/>
                  <a:pt x="3251200" y="0"/>
                </a:cubicBezTo>
                <a:close/>
                <a:moveTo>
                  <a:pt x="2306434" y="4914900"/>
                </a:moveTo>
                <a:lnTo>
                  <a:pt x="1514627" y="4914900"/>
                </a:lnTo>
                <a:lnTo>
                  <a:pt x="1514627" y="2532710"/>
                </a:lnTo>
                <a:lnTo>
                  <a:pt x="2306434" y="2532710"/>
                </a:lnTo>
                <a:close/>
                <a:moveTo>
                  <a:pt x="1910563" y="2207412"/>
                </a:moveTo>
                <a:lnTo>
                  <a:pt x="1905394" y="2207412"/>
                </a:lnTo>
                <a:cubicBezTo>
                  <a:pt x="1639684" y="2207412"/>
                  <a:pt x="1467841" y="2024507"/>
                  <a:pt x="1467841" y="1795907"/>
                </a:cubicBezTo>
                <a:cubicBezTo>
                  <a:pt x="1467841" y="1562151"/>
                  <a:pt x="1644942" y="1384300"/>
                  <a:pt x="1915821" y="1384300"/>
                </a:cubicBezTo>
                <a:cubicBezTo>
                  <a:pt x="2186686" y="1384300"/>
                  <a:pt x="2353374" y="1562151"/>
                  <a:pt x="2358530" y="1795907"/>
                </a:cubicBezTo>
                <a:cubicBezTo>
                  <a:pt x="2358530" y="2024507"/>
                  <a:pt x="2186686" y="2207412"/>
                  <a:pt x="1910563" y="2207412"/>
                </a:cubicBezTo>
                <a:close/>
                <a:moveTo>
                  <a:pt x="5161560" y="4914900"/>
                </a:moveTo>
                <a:lnTo>
                  <a:pt x="4369842" y="4914900"/>
                </a:lnTo>
                <a:lnTo>
                  <a:pt x="4369842" y="3640481"/>
                </a:lnTo>
                <a:cubicBezTo>
                  <a:pt x="4369842" y="3320212"/>
                  <a:pt x="4255199" y="3101772"/>
                  <a:pt x="3968699" y="3101772"/>
                </a:cubicBezTo>
                <a:cubicBezTo>
                  <a:pt x="3749967" y="3101772"/>
                  <a:pt x="3619703" y="3249117"/>
                  <a:pt x="3562452" y="3391345"/>
                </a:cubicBezTo>
                <a:cubicBezTo>
                  <a:pt x="3541510" y="3442246"/>
                  <a:pt x="3536404" y="3513391"/>
                  <a:pt x="3536404" y="3584575"/>
                </a:cubicBezTo>
                <a:lnTo>
                  <a:pt x="3536404" y="4914900"/>
                </a:lnTo>
                <a:lnTo>
                  <a:pt x="2744635" y="4914900"/>
                </a:lnTo>
                <a:cubicBezTo>
                  <a:pt x="2744635" y="4914900"/>
                  <a:pt x="2755011" y="2756192"/>
                  <a:pt x="2744635" y="2532710"/>
                </a:cubicBezTo>
                <a:lnTo>
                  <a:pt x="3536404" y="2532710"/>
                </a:lnTo>
                <a:lnTo>
                  <a:pt x="3536404" y="2869997"/>
                </a:lnTo>
                <a:cubicBezTo>
                  <a:pt x="3641624" y="2707678"/>
                  <a:pt x="3829888" y="2476792"/>
                  <a:pt x="4249992" y="2476792"/>
                </a:cubicBezTo>
                <a:cubicBezTo>
                  <a:pt x="4770933" y="2476792"/>
                  <a:pt x="5161560" y="2817267"/>
                  <a:pt x="5161560" y="354895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g2c20606cb6c_0_5"/>
          <p:cNvSpPr txBox="1"/>
          <p:nvPr>
            <p:ph type="title"/>
          </p:nvPr>
        </p:nvSpPr>
        <p:spPr>
          <a:xfrm>
            <a:off x="406825" y="1106200"/>
            <a:ext cx="2394900" cy="19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Thank you!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Visit us at our booth</a:t>
            </a:r>
            <a:endParaRPr/>
          </a:p>
        </p:txBody>
      </p:sp>
      <p:sp>
        <p:nvSpPr>
          <p:cNvPr id="424" name="Google Shape;424;g2c20606cb6c_0_5"/>
          <p:cNvSpPr txBox="1"/>
          <p:nvPr>
            <p:ph idx="4294967295" type="subTitle"/>
          </p:nvPr>
        </p:nvSpPr>
        <p:spPr>
          <a:xfrm>
            <a:off x="577200" y="3333400"/>
            <a:ext cx="41337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88"/>
              <a:buFont typeface="Arial"/>
              <a:buNone/>
            </a:pPr>
            <a:r>
              <a:rPr lang="en" sz="1500">
                <a:solidFill>
                  <a:schemeClr val="accent4"/>
                </a:solidFill>
              </a:rPr>
              <a:t>Jac Kloots</a:t>
            </a:r>
            <a:endParaRPr b="0" i="0" sz="15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3"/>
              </a:buClr>
              <a:buSzPts val="688"/>
              <a:buFont typeface="Arial"/>
              <a:buNone/>
            </a:pPr>
            <a:r>
              <a:rPr lang="en" sz="1500">
                <a:solidFill>
                  <a:schemeClr val="accent4"/>
                </a:solidFill>
              </a:rPr>
              <a:t>jac</a:t>
            </a:r>
            <a:r>
              <a:rPr b="0" i="0" lang="en" sz="15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@kentik.com</a:t>
            </a:r>
            <a:endParaRPr b="0" i="0" sz="15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g2c20606cb6c_0_5"/>
          <p:cNvSpPr txBox="1"/>
          <p:nvPr/>
        </p:nvSpPr>
        <p:spPr>
          <a:xfrm>
            <a:off x="826859" y="3664864"/>
            <a:ext cx="4134900" cy="14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br>
              <a:rPr b="0" i="0" lang="en" sz="13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3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in/jackloots</a:t>
            </a:r>
            <a:endParaRPr b="0" i="0" sz="13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1600" y="503550"/>
            <a:ext cx="1810500" cy="4281574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"/>
          <p:cNvSpPr txBox="1"/>
          <p:nvPr>
            <p:ph idx="1" type="body"/>
          </p:nvPr>
        </p:nvSpPr>
        <p:spPr>
          <a:xfrm>
            <a:off x="1381751" y="767468"/>
            <a:ext cx="4706112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t/>
            </a:r>
            <a:endParaRPr sz="10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These incidents are problematic because:</a:t>
            </a:r>
            <a:endParaRPr/>
          </a:p>
        </p:txBody>
      </p:sp>
      <p:sp>
        <p:nvSpPr>
          <p:cNvPr id="203" name="Google Shape;203;p3"/>
          <p:cNvSpPr txBox="1"/>
          <p:nvPr>
            <p:ph type="title"/>
          </p:nvPr>
        </p:nvSpPr>
        <p:spPr>
          <a:xfrm>
            <a:off x="553800" y="2668"/>
            <a:ext cx="82383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"/>
              <a:t>Let’s stroll through the history of BGP incidents</a:t>
            </a:r>
            <a:endParaRPr b="1"/>
          </a:p>
        </p:txBody>
      </p:sp>
      <p:pic>
        <p:nvPicPr>
          <p:cNvPr id="204" name="Google Shape;20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35053" y="3188985"/>
            <a:ext cx="1657625" cy="165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29387" y="3385028"/>
            <a:ext cx="1301248" cy="1301248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"/>
          <p:cNvSpPr/>
          <p:nvPr/>
        </p:nvSpPr>
        <p:spPr>
          <a:xfrm>
            <a:off x="704871" y="1855927"/>
            <a:ext cx="2581172" cy="1431645"/>
          </a:xfrm>
          <a:prstGeom prst="rect">
            <a:avLst/>
          </a:prstGeom>
          <a:solidFill>
            <a:srgbClr val="EBEFF3"/>
          </a:solidFill>
          <a:ln>
            <a:noFill/>
          </a:ln>
        </p:spPr>
        <p:txBody>
          <a:bodyPr anchorCtr="0" anchor="t" bIns="182875" lIns="182875" spcFirstLastPara="1" rIns="182875" wrap="square" tIns="457200">
            <a:noAutofit/>
          </a:bodyPr>
          <a:lstStyle/>
          <a:p>
            <a:pPr indent="0" lvl="0" marL="127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Disruption</a:t>
            </a: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flow of legitimate traffic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926268" y="3072491"/>
            <a:ext cx="2264030" cy="77387"/>
          </a:xfrm>
          <a:prstGeom prst="rect">
            <a:avLst/>
          </a:prstGeom>
          <a:solidFill>
            <a:srgbClr val="FA54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3"/>
          <p:cNvSpPr/>
          <p:nvPr/>
        </p:nvSpPr>
        <p:spPr>
          <a:xfrm>
            <a:off x="1682903" y="1620631"/>
            <a:ext cx="547833" cy="547833"/>
          </a:xfrm>
          <a:prstGeom prst="ellipse">
            <a:avLst/>
          </a:prstGeom>
          <a:solidFill>
            <a:srgbClr val="FA541C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13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3"/>
          <p:cNvSpPr/>
          <p:nvPr/>
        </p:nvSpPr>
        <p:spPr>
          <a:xfrm>
            <a:off x="4073127" y="1855927"/>
            <a:ext cx="2533038" cy="1431646"/>
          </a:xfrm>
          <a:prstGeom prst="rect">
            <a:avLst/>
          </a:prstGeom>
          <a:solidFill>
            <a:srgbClr val="EBEFF3"/>
          </a:solidFill>
          <a:ln>
            <a:noFill/>
          </a:ln>
        </p:spPr>
        <p:txBody>
          <a:bodyPr anchorCtr="0" anchor="t" bIns="182875" lIns="182875" spcFirstLastPara="1" rIns="182875" wrap="square" tIns="457200">
            <a:noAutofit/>
          </a:bodyPr>
          <a:lstStyle/>
          <a:p>
            <a:pPr indent="0" lvl="0" marL="127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Misdirection</a:t>
            </a: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communications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3"/>
          <p:cNvSpPr/>
          <p:nvPr/>
        </p:nvSpPr>
        <p:spPr>
          <a:xfrm>
            <a:off x="4179780" y="3072490"/>
            <a:ext cx="2331552" cy="773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3"/>
          <p:cNvSpPr/>
          <p:nvPr/>
        </p:nvSpPr>
        <p:spPr>
          <a:xfrm>
            <a:off x="5149628" y="1620631"/>
            <a:ext cx="547833" cy="547833"/>
          </a:xfrm>
          <a:prstGeom prst="ellipse">
            <a:avLst/>
          </a:prstGeom>
          <a:solidFill>
            <a:schemeClr val="accent3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13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"/>
          <p:cNvSpPr/>
          <p:nvPr/>
        </p:nvSpPr>
        <p:spPr>
          <a:xfrm>
            <a:off x="5575769" y="1558839"/>
            <a:ext cx="1925106" cy="1487311"/>
          </a:xfrm>
          <a:prstGeom prst="rect">
            <a:avLst/>
          </a:prstGeom>
          <a:solidFill>
            <a:srgbClr val="EBEFF3"/>
          </a:solidFill>
          <a:ln>
            <a:noFill/>
          </a:ln>
        </p:spPr>
        <p:txBody>
          <a:bodyPr anchorCtr="0" anchor="t" bIns="182875" lIns="182875" spcFirstLastPara="1" rIns="182875" wrap="square" tIns="457200">
            <a:noAutofit/>
          </a:bodyPr>
          <a:lstStyle/>
          <a:p>
            <a:pPr indent="0" lvl="0" marL="127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4"/>
          <p:cNvSpPr/>
          <p:nvPr/>
        </p:nvSpPr>
        <p:spPr>
          <a:xfrm>
            <a:off x="1500420" y="1580686"/>
            <a:ext cx="1790701" cy="1487311"/>
          </a:xfrm>
          <a:prstGeom prst="rect">
            <a:avLst/>
          </a:prstGeom>
          <a:solidFill>
            <a:srgbClr val="EBEFF3"/>
          </a:solidFill>
          <a:ln>
            <a:noFill/>
          </a:ln>
        </p:spPr>
        <p:txBody>
          <a:bodyPr anchorCtr="0" anchor="t" bIns="182875" lIns="182875" spcFirstLastPara="1" rIns="182875" wrap="square" tIns="457200">
            <a:noAutofit/>
          </a:bodyPr>
          <a:lstStyle/>
          <a:p>
            <a:pPr indent="0" lvl="0" marL="127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4"/>
          <p:cNvSpPr txBox="1"/>
          <p:nvPr>
            <p:ph idx="1" type="body"/>
          </p:nvPr>
        </p:nvSpPr>
        <p:spPr>
          <a:xfrm>
            <a:off x="705856" y="1079450"/>
            <a:ext cx="7141905" cy="35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27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Consider the spectrum of BGP incidents…</a:t>
            </a:r>
            <a:endParaRPr sz="1600"/>
          </a:p>
          <a:p>
            <a:pPr indent="0" lvl="0" marL="127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127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127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127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127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127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127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127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127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127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i="1" lang="en" sz="1600">
                <a:latin typeface="Arial"/>
                <a:ea typeface="Arial"/>
                <a:cs typeface="Arial"/>
                <a:sym typeface="Arial"/>
              </a:rPr>
              <a:t>Until a few years ago, we couldn’t prevent much along this line.</a:t>
            </a:r>
            <a:endParaRPr b="1" i="1" sz="1600"/>
          </a:p>
        </p:txBody>
      </p:sp>
      <p:sp>
        <p:nvSpPr>
          <p:cNvPr id="219" name="Google Shape;219;p4"/>
          <p:cNvSpPr txBox="1"/>
          <p:nvPr>
            <p:ph type="title"/>
          </p:nvPr>
        </p:nvSpPr>
        <p:spPr>
          <a:xfrm>
            <a:off x="445800" y="158550"/>
            <a:ext cx="82383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"/>
              <a:t>Let’s stroll through the history of BGP incidents</a:t>
            </a:r>
            <a:endParaRPr b="1"/>
          </a:p>
        </p:txBody>
      </p:sp>
      <p:cxnSp>
        <p:nvCxnSpPr>
          <p:cNvPr id="220" name="Google Shape;220;p4"/>
          <p:cNvCxnSpPr/>
          <p:nvPr/>
        </p:nvCxnSpPr>
        <p:spPr>
          <a:xfrm>
            <a:off x="2330917" y="3277025"/>
            <a:ext cx="4371900" cy="0"/>
          </a:xfrm>
          <a:prstGeom prst="straightConnector1">
            <a:avLst/>
          </a:prstGeom>
          <a:noFill/>
          <a:ln cap="flat" cmpd="sng" w="317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1" name="Google Shape;221;p4"/>
          <p:cNvCxnSpPr/>
          <p:nvPr/>
        </p:nvCxnSpPr>
        <p:spPr>
          <a:xfrm>
            <a:off x="2330917" y="3057950"/>
            <a:ext cx="0" cy="4281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2" name="Google Shape;222;p4"/>
          <p:cNvCxnSpPr/>
          <p:nvPr/>
        </p:nvCxnSpPr>
        <p:spPr>
          <a:xfrm>
            <a:off x="6702892" y="3057950"/>
            <a:ext cx="0" cy="4281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Apache Log4j zero-day exploit could be used by hackers to target users on  Steam, Twitter, Amazon, and other platforms - NotebookCheck.net News" id="223" name="Google Shape;223;p4"/>
          <p:cNvPicPr preferRelativeResize="0"/>
          <p:nvPr/>
        </p:nvPicPr>
        <p:blipFill rotWithShape="1">
          <a:blip r:embed="rId3">
            <a:alphaModFix/>
          </a:blip>
          <a:srcRect b="12211" l="17414" r="14747" t="4148"/>
          <a:stretch/>
        </p:blipFill>
        <p:spPr>
          <a:xfrm>
            <a:off x="6055193" y="1946178"/>
            <a:ext cx="1153322" cy="10665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CM EPS 3 : Women dont like to be Happy and Men are Stupid by The  Millennial Cavemen" id="224" name="Google Shape;22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67962" y="1946178"/>
            <a:ext cx="1073248" cy="1073248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4"/>
          <p:cNvSpPr txBox="1"/>
          <p:nvPr/>
        </p:nvSpPr>
        <p:spPr>
          <a:xfrm>
            <a:off x="5619751" y="1620438"/>
            <a:ext cx="17907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Determined adversary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4"/>
          <p:cNvSpPr txBox="1"/>
          <p:nvPr/>
        </p:nvSpPr>
        <p:spPr>
          <a:xfrm>
            <a:off x="1733549" y="1610254"/>
            <a:ext cx="13800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Bonehead errors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3389975" y="2987825"/>
            <a:ext cx="23529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Degree of difficulty of mitigation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"/>
          <p:cNvSpPr txBox="1"/>
          <p:nvPr/>
        </p:nvSpPr>
        <p:spPr>
          <a:xfrm>
            <a:off x="2058256" y="1634179"/>
            <a:ext cx="1926683" cy="44141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Origination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5"/>
          <p:cNvSpPr/>
          <p:nvPr/>
        </p:nvSpPr>
        <p:spPr>
          <a:xfrm>
            <a:off x="814229" y="926473"/>
            <a:ext cx="7995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“A route leak is the propagation of routing announcement(s) beyond their intended scope.” - RFC7908 (Problem Definition and Classification of BGP Route Leaks)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5"/>
          <p:cNvSpPr txBox="1"/>
          <p:nvPr/>
        </p:nvSpPr>
        <p:spPr>
          <a:xfrm>
            <a:off x="5510412" y="1679811"/>
            <a:ext cx="1793739" cy="39577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Adjacency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5"/>
          <p:cNvSpPr txBox="1"/>
          <p:nvPr/>
        </p:nvSpPr>
        <p:spPr>
          <a:xfrm>
            <a:off x="371550" y="108599"/>
            <a:ext cx="8238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Disruptions due to leaks</a:t>
            </a:r>
            <a:endParaRPr b="1" i="1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in on Funny stuff" id="236" name="Google Shape;23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3464" y="2075590"/>
            <a:ext cx="2502481" cy="2807492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/>
          <p:nvPr/>
        </p:nvSpPr>
        <p:spPr>
          <a:xfrm>
            <a:off x="2721868" y="4328175"/>
            <a:ext cx="1022002" cy="3089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FF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Correct origin</a:t>
            </a:r>
            <a:endParaRPr b="0" i="0" sz="1400" u="none" cap="none" strike="noStrike">
              <a:solidFill>
                <a:srgbClr val="FF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5"/>
          <p:cNvSpPr txBox="1"/>
          <p:nvPr/>
        </p:nvSpPr>
        <p:spPr>
          <a:xfrm>
            <a:off x="1797744" y="4328175"/>
            <a:ext cx="818279" cy="3089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FF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Leaker</a:t>
            </a:r>
            <a:endParaRPr b="1" i="0" sz="1400" u="none" cap="none" strike="noStrike">
              <a:solidFill>
                <a:srgbClr val="FF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8712" y="2153363"/>
            <a:ext cx="3500257" cy="2329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"/>
          <p:cNvSpPr txBox="1"/>
          <p:nvPr>
            <p:ph type="title"/>
          </p:nvPr>
        </p:nvSpPr>
        <p:spPr>
          <a:xfrm>
            <a:off x="445800" y="158550"/>
            <a:ext cx="8238300" cy="632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"/>
              <a:t>Disruptions due to leaks - </a:t>
            </a:r>
            <a:r>
              <a:rPr b="1" i="1" lang="en"/>
              <a:t>Origin leaks</a:t>
            </a:r>
            <a:endParaRPr b="1" i="1"/>
          </a:p>
        </p:txBody>
      </p:sp>
      <p:pic>
        <p:nvPicPr>
          <p:cNvPr id="245" name="Google Shape;245;p6"/>
          <p:cNvPicPr preferRelativeResize="0"/>
          <p:nvPr/>
        </p:nvPicPr>
        <p:blipFill rotWithShape="1">
          <a:blip r:embed="rId3">
            <a:alphaModFix/>
          </a:blip>
          <a:srcRect b="0" l="0" r="1526" t="0"/>
          <a:stretch/>
        </p:blipFill>
        <p:spPr>
          <a:xfrm>
            <a:off x="4457998" y="1814600"/>
            <a:ext cx="4686001" cy="309255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6"/>
          <p:cNvSpPr txBox="1"/>
          <p:nvPr/>
        </p:nvSpPr>
        <p:spPr>
          <a:xfrm>
            <a:off x="5715000" y="4329173"/>
            <a:ext cx="3199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44546A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Visualizing Routing Incidents in 3D (NANOG 78)</a:t>
            </a:r>
            <a:endParaRPr b="0" i="0" sz="1200" u="none" cap="none" strike="noStrike">
              <a:solidFill>
                <a:srgbClr val="44546A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6"/>
          <p:cNvSpPr txBox="1"/>
          <p:nvPr/>
        </p:nvSpPr>
        <p:spPr>
          <a:xfrm>
            <a:off x="5914949" y="181460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44546A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Propagation of China Telecom Leak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6"/>
          <p:cNvSpPr txBox="1"/>
          <p:nvPr>
            <p:ph idx="1" type="body"/>
          </p:nvPr>
        </p:nvSpPr>
        <p:spPr>
          <a:xfrm>
            <a:off x="147675" y="1108925"/>
            <a:ext cx="5117661" cy="35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AS7007 leak (April 1997)</a:t>
            </a:r>
            <a:endParaRPr sz="1600"/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1st major disruption caused by a routing leak</a:t>
            </a:r>
            <a:endParaRPr sz="1600"/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Software bug caused a router to originate a large part of the global routing table</a:t>
            </a:r>
            <a:endParaRPr sz="1600"/>
          </a:p>
          <a:p>
            <a: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600"/>
          </a:p>
          <a:p>
            <a:pPr indent="-3302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Numerous large origination leaks since AS7007:</a:t>
            </a:r>
            <a:endParaRPr sz="1600"/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Turk Telecom leak (Dec 2004)</a:t>
            </a:r>
            <a:endParaRPr sz="1600"/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China Telecom leak (Apr 2010)</a:t>
            </a:r>
            <a:endParaRPr sz="1600"/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Telecom Malaysia leak (Jun 2015)</a:t>
            </a:r>
            <a:endParaRPr sz="1600"/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i="1" lang="en" sz="1600"/>
              <a:t>And more…</a:t>
            </a:r>
            <a:endParaRPr i="1" sz="1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"/>
          <p:cNvSpPr txBox="1"/>
          <p:nvPr/>
        </p:nvSpPr>
        <p:spPr>
          <a:xfrm>
            <a:off x="371550" y="108599"/>
            <a:ext cx="8238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Leaked hijacks: Intentional, but also accidental</a:t>
            </a:r>
            <a:endParaRPr b="1" i="1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7"/>
          <p:cNvPicPr preferRelativeResize="0"/>
          <p:nvPr/>
        </p:nvPicPr>
        <p:blipFill rotWithShape="1">
          <a:blip r:embed="rId3">
            <a:alphaModFix/>
          </a:blip>
          <a:srcRect b="6737" l="1869" r="1697" t="36457"/>
          <a:stretch/>
        </p:blipFill>
        <p:spPr>
          <a:xfrm>
            <a:off x="1319013" y="963675"/>
            <a:ext cx="5604474" cy="19494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255" name="Google Shape;255;p7"/>
          <p:cNvSpPr txBox="1"/>
          <p:nvPr>
            <p:ph idx="1" type="body"/>
          </p:nvPr>
        </p:nvSpPr>
        <p:spPr>
          <a:xfrm>
            <a:off x="1627833" y="3036350"/>
            <a:ext cx="6528703" cy="18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7800" lvl="1" marL="406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</a:pPr>
            <a:r>
              <a:rPr lang="en" sz="1800"/>
              <a:t>Twitter/X (104.224.42.0/24)</a:t>
            </a:r>
            <a:endParaRPr/>
          </a:p>
          <a:p>
            <a:pPr indent="-177800" lvl="2" marL="863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</a:pPr>
            <a:r>
              <a:rPr lang="en" sz="1800"/>
              <a:t>Hijacked during 2021 Myanmar military coup</a:t>
            </a:r>
            <a:endParaRPr sz="1800"/>
          </a:p>
          <a:p>
            <a:pPr indent="-177800" lvl="2" marL="863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</a:pPr>
            <a:r>
              <a:rPr lang="en" sz="1800"/>
              <a:t>Hijacked during 2022 Russian crackdown on social media</a:t>
            </a:r>
            <a:endParaRPr/>
          </a:p>
          <a:p>
            <a:pPr indent="-177800" lvl="1" marL="406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</a:pPr>
            <a:r>
              <a:rPr i="1" lang="en" sz="1800"/>
              <a:t>Difference between events was Twitter’s roll-out of RPKI</a:t>
            </a:r>
            <a:endParaRPr i="1" sz="1800"/>
          </a:p>
        </p:txBody>
      </p:sp>
      <p:sp>
        <p:nvSpPr>
          <p:cNvPr id="256" name="Google Shape;256;p7"/>
          <p:cNvSpPr txBox="1"/>
          <p:nvPr/>
        </p:nvSpPr>
        <p:spPr>
          <a:xfrm>
            <a:off x="371550" y="3714728"/>
            <a:ext cx="174865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27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More recently: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 txBox="1"/>
          <p:nvPr>
            <p:ph type="title"/>
          </p:nvPr>
        </p:nvSpPr>
        <p:spPr>
          <a:xfrm>
            <a:off x="445800" y="158550"/>
            <a:ext cx="82383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"/>
              <a:t>Disruptions due to leaks - </a:t>
            </a:r>
            <a:r>
              <a:rPr b="1" i="1" lang="en"/>
              <a:t>Adjacency leaks</a:t>
            </a:r>
            <a:endParaRPr b="1" i="1"/>
          </a:p>
        </p:txBody>
      </p:sp>
      <p:pic>
        <p:nvPicPr>
          <p:cNvPr id="262" name="Google Shape;26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02101" y="1257243"/>
            <a:ext cx="3127574" cy="221015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63" name="Google Shape;263;p8"/>
          <p:cNvSpPr txBox="1"/>
          <p:nvPr/>
        </p:nvSpPr>
        <p:spPr>
          <a:xfrm>
            <a:off x="0" y="1147024"/>
            <a:ext cx="5702100" cy="38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MainOne (AS37282) leak (Nov 2018)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Passed peer routes to transit providers.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China Telecom carried routes to Internet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Google, Cloudflare among disrupted networks.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584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Allegheny Technologies (AS396531) leak (Jun 2019)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~29k routes passed from one provider to another.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Route-optimizer generated many more-specifics.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Cloudflare experienced largest disruption as a result.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Origins </a:t>
            </a:r>
            <a:r>
              <a:rPr b="0" i="1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were intact </a:t>
            </a: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these leaks.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 leaked Google path: … 4809 </a:t>
            </a:r>
            <a:r>
              <a:rPr b="0" i="0" lang="en" sz="1600" u="none" cap="none" strike="noStrike">
                <a:solidFill>
                  <a:schemeClr val="dk1"/>
                </a:solidFill>
                <a:highlight>
                  <a:srgbClr val="FF0000"/>
                </a:highlight>
                <a:latin typeface="Arial"/>
                <a:ea typeface="Arial"/>
                <a:cs typeface="Arial"/>
                <a:sym typeface="Arial"/>
              </a:rPr>
              <a:t>37282</a:t>
            </a: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600" u="none" cap="none" strike="noStrike">
                <a:solidFill>
                  <a:schemeClr val="dk1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15169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 leaked Cloudflare path: … 701 </a:t>
            </a:r>
            <a:r>
              <a:rPr b="0" i="0" lang="en" sz="1600" u="none" cap="none" strike="noStrike">
                <a:solidFill>
                  <a:schemeClr val="dk1"/>
                </a:solidFill>
                <a:highlight>
                  <a:srgbClr val="FF0000"/>
                </a:highlight>
                <a:latin typeface="Arial"/>
                <a:ea typeface="Arial"/>
                <a:cs typeface="Arial"/>
                <a:sym typeface="Arial"/>
              </a:rPr>
              <a:t>396531</a:t>
            </a: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33154 </a:t>
            </a:r>
            <a:r>
              <a:rPr b="0" i="0" lang="en" sz="1600" u="none" cap="none" strike="noStrike">
                <a:solidFill>
                  <a:schemeClr val="dk1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13335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9"/>
          <p:cNvSpPr txBox="1"/>
          <p:nvPr>
            <p:ph type="title"/>
          </p:nvPr>
        </p:nvSpPr>
        <p:spPr>
          <a:xfrm>
            <a:off x="445800" y="158550"/>
            <a:ext cx="76887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800">
                <a:solidFill>
                  <a:schemeClr val="dk1"/>
                </a:solidFill>
              </a:rPr>
              <a:t>🙀 </a:t>
            </a:r>
            <a:r>
              <a:rPr i="1" lang="en" sz="2800">
                <a:solidFill>
                  <a:schemeClr val="dk1"/>
                </a:solidFill>
              </a:rPr>
              <a:t>Bridging gap protocol is hopeless! </a:t>
            </a:r>
            <a:r>
              <a:rPr lang="en" sz="2800">
                <a:solidFill>
                  <a:schemeClr val="dk1"/>
                </a:solidFill>
              </a:rPr>
              <a:t>🙀 </a:t>
            </a:r>
            <a:endParaRPr i="1" sz="2800">
              <a:solidFill>
                <a:schemeClr val="dk1"/>
              </a:solidFill>
            </a:endParaRPr>
          </a:p>
        </p:txBody>
      </p:sp>
      <p:pic>
        <p:nvPicPr>
          <p:cNvPr id="269" name="Google Shape;269;p9"/>
          <p:cNvPicPr preferRelativeResize="0"/>
          <p:nvPr/>
        </p:nvPicPr>
        <p:blipFill rotWithShape="1">
          <a:blip r:embed="rId3">
            <a:alphaModFix/>
          </a:blip>
          <a:srcRect b="0" l="8428" r="8036" t="0"/>
          <a:stretch/>
        </p:blipFill>
        <p:spPr>
          <a:xfrm>
            <a:off x="4258475" y="1722575"/>
            <a:ext cx="4324101" cy="2604351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Diagram&#10;&#10;Description automatically generated" id="270" name="Google Shape;27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7150" y="1055400"/>
            <a:ext cx="4392801" cy="286102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71" name="Google Shape;271;p9"/>
          <p:cNvSpPr/>
          <p:nvPr/>
        </p:nvSpPr>
        <p:spPr>
          <a:xfrm>
            <a:off x="7219950" y="2924175"/>
            <a:ext cx="1190700" cy="2763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9"/>
          <p:cNvSpPr txBox="1"/>
          <p:nvPr/>
        </p:nvSpPr>
        <p:spPr>
          <a:xfrm>
            <a:off x="4981575" y="4326020"/>
            <a:ext cx="36726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1" lang="en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But wait … is it though?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2766"/>
      </a:dk1>
      <a:lt1>
        <a:srgbClr val="FFFFFF"/>
      </a:lt1>
      <a:dk2>
        <a:srgbClr val="393A45"/>
      </a:dk2>
      <a:lt2>
        <a:srgbClr val="EBEFF3"/>
      </a:lt2>
      <a:accent1>
        <a:srgbClr val="1D45B4"/>
      </a:accent1>
      <a:accent2>
        <a:srgbClr val="002766"/>
      </a:accent2>
      <a:accent3>
        <a:srgbClr val="1890FF"/>
      </a:accent3>
      <a:accent4>
        <a:srgbClr val="FA541C"/>
      </a:accent4>
      <a:accent5>
        <a:srgbClr val="FF7A00"/>
      </a:accent5>
      <a:accent6>
        <a:srgbClr val="3DB800"/>
      </a:accent6>
      <a:hlink>
        <a:srgbClr val="096DD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